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slideLayouts/slideLayout23.xml" ContentType="application/vnd.openxmlformats-officedocument.presentationml.slideLayout+xml"/>
  <Override PartName="/ppt/notesSlides/notesSlide6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theme/theme2.xml" ContentType="application/vnd.openxmlformats-officedocument.theme+xml"/>
  <Override PartName="/ppt/theme/theme1.xml" ContentType="application/vnd.openxmlformats-officedocument.theme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2" r:id="rId1"/>
  </p:sldMasterIdLst>
  <p:notesMasterIdLst>
    <p:notesMasterId r:id="rId15"/>
  </p:notesMasterIdLst>
  <p:handoutMasterIdLst>
    <p:handoutMasterId r:id="rId16"/>
  </p:handoutMasterIdLst>
  <p:sldIdLst>
    <p:sldId id="277" r:id="rId2"/>
    <p:sldId id="330" r:id="rId3"/>
    <p:sldId id="319" r:id="rId4"/>
    <p:sldId id="325" r:id="rId5"/>
    <p:sldId id="328" r:id="rId6"/>
    <p:sldId id="329" r:id="rId7"/>
    <p:sldId id="320" r:id="rId8"/>
    <p:sldId id="321" r:id="rId9"/>
    <p:sldId id="322" r:id="rId10"/>
    <p:sldId id="323" r:id="rId11"/>
    <p:sldId id="324" r:id="rId12"/>
    <p:sldId id="327" r:id="rId13"/>
    <p:sldId id="273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000000"/>
    <a:srgbClr val="008042"/>
    <a:srgbClr val="006CB7"/>
    <a:srgbClr val="FC4C02"/>
    <a:srgbClr val="62BB46"/>
    <a:srgbClr val="BB16A3"/>
    <a:srgbClr val="FDDA25"/>
    <a:srgbClr val="0095DA"/>
    <a:srgbClr val="9E978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  <p:ext uri="{1BD7E111-0CB8-44D6-8891-C1BB2F81B7CC}">
      <p1710:readonlyRecommended xmlns:p1710="http://schemas.microsoft.com/office/powerpoint/2017/10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68356" autoAdjust="0"/>
  </p:normalViewPr>
  <p:slideViewPr>
    <p:cSldViewPr snapToGrid="0">
      <p:cViewPr varScale="1">
        <p:scale>
          <a:sx n="64" d="100"/>
          <a:sy n="64" d="100"/>
        </p:scale>
        <p:origin x="630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customXml" Target="../customXml/item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23" Type="http://schemas.openxmlformats.org/officeDocument/2006/relationships/customXml" Target="../customXml/item3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customXml" Target="../customXml/item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12891C60-326C-FCE2-8468-7148E181CAD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3B9C354-7F20-F7A6-C4E7-ABCB03BAB4DC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F434D33-81CA-4064-BA54-FCB560D1E6BC}" type="datetimeFigureOut">
              <a:rPr lang="en-US" smtClean="0"/>
              <a:t>2/27/2026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2C44F7F-7487-0032-B247-298BC1BB6DAF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8D159CD-0CDA-298D-8143-09983F6D54F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DCA9964-A75B-4749-B9E2-F09B470E89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87310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04AF7CD-7510-42BA-BB86-43E243D1FC1F}" type="datetimeFigureOut">
              <a:rPr lang="en-US" smtClean="0"/>
              <a:t>2/27/2026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0B41DB6-8650-4E12-A430-5ACA871920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59437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B41DB6-8650-4E12-A430-5ACA871920E5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90621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B41DB6-8650-4E12-A430-5ACA871920E5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520874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B41DB6-8650-4E12-A430-5ACA871920E5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162251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B41DB6-8650-4E12-A430-5ACA871920E5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511430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B41DB6-8650-4E12-A430-5ACA871920E5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210896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B41DB6-8650-4E12-A430-5ACA871920E5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67438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D1C6DB31-0A8F-3189-E999-AB2A745EAC0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927552" y="1998522"/>
            <a:ext cx="7796690" cy="1724297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4400" b="1" cap="none" baseline="0">
                <a:solidFill>
                  <a:schemeClr val="tx2"/>
                </a:solidFill>
                <a:latin typeface="+mn-lt"/>
                <a:ea typeface="Cambria" charset="0"/>
                <a:cs typeface="DokChampa" panose="020B0502040204020203" pitchFamily="34" charset="-34"/>
              </a:defRPr>
            </a:lvl1pPr>
          </a:lstStyle>
          <a:p>
            <a:r>
              <a:rPr lang="en-US"/>
              <a:t>Click to edit presentation title</a:t>
            </a: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7D003AB2-0822-0240-0618-78300846F82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927551" y="4074269"/>
            <a:ext cx="7796692" cy="294203"/>
          </a:xfrm>
        </p:spPr>
        <p:txBody>
          <a:bodyPr>
            <a:noAutofit/>
          </a:bodyPr>
          <a:lstStyle>
            <a:lvl1pPr marL="0" indent="0" algn="l">
              <a:buNone/>
              <a:defRPr sz="2800" b="1">
                <a:solidFill>
                  <a:schemeClr val="accent1"/>
                </a:solidFill>
                <a:latin typeface="+mj-lt"/>
                <a:ea typeface="Arial" charset="0"/>
                <a:cs typeface="Arial" charset="0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subtitle</a:t>
            </a:r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57CB72D2-4A6F-E184-EBAA-692DE1E9947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928612" y="4860530"/>
            <a:ext cx="7795715" cy="28125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Click to edit DEPARTMENT NAME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4E76748A-07B3-42A4-A1A1-A983F80AD51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927475" y="5177086"/>
            <a:ext cx="7795715" cy="294202"/>
          </a:xfrm>
        </p:spPr>
        <p:txBody>
          <a:bodyPr>
            <a:noAutofit/>
          </a:bodyPr>
          <a:lstStyle>
            <a:lvl1pPr marL="0" indent="0">
              <a:buNone/>
              <a:defRPr lang="en-US" sz="1800" i="1" dirty="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Tx/>
              <a:buFont typeface="Calibri" panose="020F0502020204030204" pitchFamily="34" charset="0"/>
              <a:buNone/>
              <a:tabLst/>
              <a:defRPr/>
            </a:pPr>
            <a:r>
              <a:rPr lang="en-US"/>
              <a:t>Click to edit Date</a:t>
            </a:r>
          </a:p>
        </p:txBody>
      </p:sp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BCD86D16-4920-A31D-E8B6-511E2BFBEBF7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471195" y="-13632"/>
            <a:ext cx="3152776" cy="5974722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D11A8111-EF09-D40E-3A23-157EF7392C86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471488" y="6154738"/>
            <a:ext cx="3152775" cy="430212"/>
          </a:xfrm>
        </p:spPr>
        <p:txBody>
          <a:bodyPr>
            <a:normAutofit/>
          </a:bodyPr>
          <a:lstStyle>
            <a:lvl1pPr marL="0" indent="0" algn="ctr">
              <a:buNone/>
              <a:defRPr sz="14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FA7BCE87-0ACC-8560-B134-2524AFD236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3460852" y="3851184"/>
            <a:ext cx="8264423" cy="0"/>
          </a:xfrm>
          <a:prstGeom prst="line">
            <a:avLst/>
          </a:prstGeom>
          <a:ln w="38100">
            <a:solidFill>
              <a:schemeClr val="accent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65400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ic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>
            <a:extLst>
              <a:ext uri="{FF2B5EF4-FFF2-40B4-BE49-F238E27FC236}">
                <a16:creationId xmlns:a16="http://schemas.microsoft.com/office/drawing/2014/main" id="{3C07A582-CD87-A189-D6AD-EAAC5B7FF4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-91440"/>
            <a:ext cx="12192000" cy="594447"/>
            <a:chOff x="0" y="-15903"/>
            <a:chExt cx="12192000" cy="594447"/>
          </a:xfrm>
        </p:grpSpPr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CB4A0F5F-4D38-BB3A-74C0-03CCE408CBDC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0" y="365125"/>
              <a:ext cx="12192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Isosceles Triangle 26">
              <a:extLst>
                <a:ext uri="{FF2B5EF4-FFF2-40B4-BE49-F238E27FC236}">
                  <a16:creationId xmlns:a16="http://schemas.microsoft.com/office/drawing/2014/main" id="{A86DD342-6504-D3DC-D577-E0DE1D299CE3}"/>
                </a:ext>
              </a:extLst>
            </p:cNvPr>
            <p:cNvSpPr/>
            <p:nvPr userDrawn="1"/>
          </p:nvSpPr>
          <p:spPr>
            <a:xfrm rot="10800000">
              <a:off x="356586" y="213420"/>
              <a:ext cx="963228" cy="365124"/>
            </a:xfrm>
            <a:prstGeom prst="triangle">
              <a:avLst/>
            </a:prstGeom>
            <a:solidFill>
              <a:schemeClr val="tx2"/>
            </a:solidFill>
            <a:ln w="38100">
              <a:solidFill>
                <a:schemeClr val="accent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A42093FC-D776-EBE4-5D5F-632B50086F5F}"/>
                </a:ext>
              </a:extLst>
            </p:cNvPr>
            <p:cNvSpPr/>
            <p:nvPr userDrawn="1"/>
          </p:nvSpPr>
          <p:spPr>
            <a:xfrm>
              <a:off x="0" y="-15903"/>
              <a:ext cx="12192000" cy="365126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/>
                <a:t> </a:t>
              </a: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A921798E-2B93-3458-8E93-29F46FAB2E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Text Placeholder 18">
            <a:extLst>
              <a:ext uri="{FF2B5EF4-FFF2-40B4-BE49-F238E27FC236}">
                <a16:creationId xmlns:a16="http://schemas.microsoft.com/office/drawing/2014/main" id="{0666C2C4-CB95-9095-9AEA-37E9A80E3346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38200" y="1828518"/>
            <a:ext cx="10515600" cy="838488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8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Content Placeholder 4">
            <a:extLst>
              <a:ext uri="{FF2B5EF4-FFF2-40B4-BE49-F238E27FC236}">
                <a16:creationId xmlns:a16="http://schemas.microsoft.com/office/drawing/2014/main" id="{546F5C12-53A6-41D8-11E8-370925C95034}"/>
              </a:ext>
            </a:extLst>
          </p:cNvPr>
          <p:cNvSpPr>
            <a:spLocks noGrp="1"/>
          </p:cNvSpPr>
          <p:nvPr>
            <p:ph sz="quarter" idx="37" hasCustomPrompt="1"/>
          </p:nvPr>
        </p:nvSpPr>
        <p:spPr>
          <a:xfrm>
            <a:off x="560428" y="2748662"/>
            <a:ext cx="2415009" cy="18288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29F6894-5848-6A61-A7AB-A188F4DFDB8C}"/>
              </a:ext>
            </a:extLst>
          </p:cNvPr>
          <p:cNvSpPr>
            <a:spLocks noGrp="1"/>
          </p:cNvSpPr>
          <p:nvPr>
            <p:ph sz="quarter" idx="31" hasCustomPrompt="1"/>
          </p:nvPr>
        </p:nvSpPr>
        <p:spPr>
          <a:xfrm>
            <a:off x="560428" y="4739613"/>
            <a:ext cx="2415009" cy="1828799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15" name="Content Placeholder 4">
            <a:extLst>
              <a:ext uri="{FF2B5EF4-FFF2-40B4-BE49-F238E27FC236}">
                <a16:creationId xmlns:a16="http://schemas.microsoft.com/office/drawing/2014/main" id="{8DB0FB18-E838-29EF-E1AE-BDDA875C4399}"/>
              </a:ext>
            </a:extLst>
          </p:cNvPr>
          <p:cNvSpPr>
            <a:spLocks noGrp="1"/>
          </p:cNvSpPr>
          <p:nvPr>
            <p:ph sz="quarter" idx="38" hasCustomPrompt="1"/>
          </p:nvPr>
        </p:nvSpPr>
        <p:spPr>
          <a:xfrm>
            <a:off x="3398319" y="2748662"/>
            <a:ext cx="2415009" cy="18288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16" name="Content Placeholder 3">
            <a:extLst>
              <a:ext uri="{FF2B5EF4-FFF2-40B4-BE49-F238E27FC236}">
                <a16:creationId xmlns:a16="http://schemas.microsoft.com/office/drawing/2014/main" id="{EE52331F-9869-8C27-8BDD-9270EF6DA147}"/>
              </a:ext>
            </a:extLst>
          </p:cNvPr>
          <p:cNvSpPr>
            <a:spLocks noGrp="1"/>
          </p:cNvSpPr>
          <p:nvPr>
            <p:ph sz="quarter" idx="39" hasCustomPrompt="1"/>
          </p:nvPr>
        </p:nvSpPr>
        <p:spPr>
          <a:xfrm>
            <a:off x="3395006" y="4739613"/>
            <a:ext cx="2415009" cy="1828799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17" name="Content Placeholder 4">
            <a:extLst>
              <a:ext uri="{FF2B5EF4-FFF2-40B4-BE49-F238E27FC236}">
                <a16:creationId xmlns:a16="http://schemas.microsoft.com/office/drawing/2014/main" id="{CBE96124-C53F-3D77-4D2E-723CBFCCB16F}"/>
              </a:ext>
            </a:extLst>
          </p:cNvPr>
          <p:cNvSpPr>
            <a:spLocks noGrp="1"/>
          </p:cNvSpPr>
          <p:nvPr>
            <p:ph sz="quarter" idx="40" hasCustomPrompt="1"/>
          </p:nvPr>
        </p:nvSpPr>
        <p:spPr>
          <a:xfrm>
            <a:off x="6226272" y="2748662"/>
            <a:ext cx="2415009" cy="18288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18" name="Content Placeholder 3">
            <a:extLst>
              <a:ext uri="{FF2B5EF4-FFF2-40B4-BE49-F238E27FC236}">
                <a16:creationId xmlns:a16="http://schemas.microsoft.com/office/drawing/2014/main" id="{6B7770DE-D134-8D53-DDEA-43A586D653E6}"/>
              </a:ext>
            </a:extLst>
          </p:cNvPr>
          <p:cNvSpPr>
            <a:spLocks noGrp="1"/>
          </p:cNvSpPr>
          <p:nvPr>
            <p:ph sz="quarter" idx="41" hasCustomPrompt="1"/>
          </p:nvPr>
        </p:nvSpPr>
        <p:spPr>
          <a:xfrm>
            <a:off x="6229584" y="4739613"/>
            <a:ext cx="2415009" cy="1828799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19" name="Content Placeholder 4">
            <a:extLst>
              <a:ext uri="{FF2B5EF4-FFF2-40B4-BE49-F238E27FC236}">
                <a16:creationId xmlns:a16="http://schemas.microsoft.com/office/drawing/2014/main" id="{1EE8AD13-B3F1-FAE6-179A-369E14C91F55}"/>
              </a:ext>
            </a:extLst>
          </p:cNvPr>
          <p:cNvSpPr>
            <a:spLocks noGrp="1"/>
          </p:cNvSpPr>
          <p:nvPr>
            <p:ph sz="quarter" idx="42" hasCustomPrompt="1"/>
          </p:nvPr>
        </p:nvSpPr>
        <p:spPr>
          <a:xfrm>
            <a:off x="9064163" y="2748662"/>
            <a:ext cx="2415009" cy="18288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20" name="Content Placeholder 3">
            <a:extLst>
              <a:ext uri="{FF2B5EF4-FFF2-40B4-BE49-F238E27FC236}">
                <a16:creationId xmlns:a16="http://schemas.microsoft.com/office/drawing/2014/main" id="{16AF1872-596D-D0F0-0578-601B8A00D301}"/>
              </a:ext>
            </a:extLst>
          </p:cNvPr>
          <p:cNvSpPr>
            <a:spLocks noGrp="1"/>
          </p:cNvSpPr>
          <p:nvPr>
            <p:ph sz="quarter" idx="43" hasCustomPrompt="1"/>
          </p:nvPr>
        </p:nvSpPr>
        <p:spPr>
          <a:xfrm>
            <a:off x="9064163" y="4739613"/>
            <a:ext cx="2415009" cy="1828799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Add text or image</a:t>
            </a:r>
          </a:p>
        </p:txBody>
      </p:sp>
      <p:pic>
        <p:nvPicPr>
          <p:cNvPr id="8" name="Picture 7" descr="Minnesota State logo.">
            <a:extLst>
              <a:ext uri="{FF2B5EF4-FFF2-40B4-BE49-F238E27FC236}">
                <a16:creationId xmlns:a16="http://schemas.microsoft.com/office/drawing/2014/main" id="{24F6401E-E9D4-01F4-FA60-52E40AC7EB6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7580" y="6272213"/>
            <a:ext cx="1188720" cy="40233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C4ED0D2-716A-E12B-035E-26A8BD9AAF35}"/>
              </a:ext>
            </a:extLst>
          </p:cNvPr>
          <p:cNvSpPr txBox="1"/>
          <p:nvPr userDrawn="1"/>
        </p:nvSpPr>
        <p:spPr>
          <a:xfrm>
            <a:off x="11498580" y="6620947"/>
            <a:ext cx="45720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D83FE643-7C41-44D2-A7F3-B4EB1EC4DD70}" type="slidenum">
              <a:rPr lang="en-US" sz="700" b="1" smtClean="0">
                <a:solidFill>
                  <a:srgbClr val="003C66"/>
                </a:solidFill>
              </a:rPr>
              <a:t>‹#›</a:t>
            </a:fld>
            <a:endParaRPr lang="en-US" sz="700" b="1">
              <a:solidFill>
                <a:srgbClr val="003C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17144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ic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>
            <a:extLst>
              <a:ext uri="{FF2B5EF4-FFF2-40B4-BE49-F238E27FC236}">
                <a16:creationId xmlns:a16="http://schemas.microsoft.com/office/drawing/2014/main" id="{3C07A582-CD87-A189-D6AD-EAAC5B7FF4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-91440"/>
            <a:ext cx="12192000" cy="594447"/>
            <a:chOff x="0" y="-15903"/>
            <a:chExt cx="12192000" cy="594447"/>
          </a:xfrm>
        </p:grpSpPr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CB4A0F5F-4D38-BB3A-74C0-03CCE408CBDC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0" y="365125"/>
              <a:ext cx="12192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Isosceles Triangle 26">
              <a:extLst>
                <a:ext uri="{FF2B5EF4-FFF2-40B4-BE49-F238E27FC236}">
                  <a16:creationId xmlns:a16="http://schemas.microsoft.com/office/drawing/2014/main" id="{A86DD342-6504-D3DC-D577-E0DE1D299CE3}"/>
                </a:ext>
              </a:extLst>
            </p:cNvPr>
            <p:cNvSpPr/>
            <p:nvPr userDrawn="1"/>
          </p:nvSpPr>
          <p:spPr>
            <a:xfrm rot="10800000">
              <a:off x="356586" y="213420"/>
              <a:ext cx="963228" cy="365124"/>
            </a:xfrm>
            <a:prstGeom prst="triangle">
              <a:avLst/>
            </a:prstGeom>
            <a:solidFill>
              <a:schemeClr val="tx2"/>
            </a:solidFill>
            <a:ln w="38100">
              <a:solidFill>
                <a:schemeClr val="accent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A42093FC-D776-EBE4-5D5F-632B50086F5F}"/>
                </a:ext>
              </a:extLst>
            </p:cNvPr>
            <p:cNvSpPr/>
            <p:nvPr userDrawn="1"/>
          </p:nvSpPr>
          <p:spPr>
            <a:xfrm>
              <a:off x="0" y="-15903"/>
              <a:ext cx="12192000" cy="365126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/>
                <a:t> </a:t>
              </a: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A921798E-2B93-3458-8E93-29F46FAB2E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0" name="Text Placeholder 18">
            <a:extLst>
              <a:ext uri="{FF2B5EF4-FFF2-40B4-BE49-F238E27FC236}">
                <a16:creationId xmlns:a16="http://schemas.microsoft.com/office/drawing/2014/main" id="{FEA851C1-9ABD-F266-28F4-B65A6705E28B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38200" y="1828518"/>
            <a:ext cx="10515600" cy="838488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8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8" name="Picture 7" descr="Minnesota State logo.">
            <a:extLst>
              <a:ext uri="{FF2B5EF4-FFF2-40B4-BE49-F238E27FC236}">
                <a16:creationId xmlns:a16="http://schemas.microsoft.com/office/drawing/2014/main" id="{24F6401E-E9D4-01F4-FA60-52E40AC7EB6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7580" y="6272213"/>
            <a:ext cx="1188720" cy="40233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C4ED0D2-716A-E12B-035E-26A8BD9AAF35}"/>
              </a:ext>
            </a:extLst>
          </p:cNvPr>
          <p:cNvSpPr txBox="1"/>
          <p:nvPr userDrawn="1"/>
        </p:nvSpPr>
        <p:spPr>
          <a:xfrm>
            <a:off x="11498580" y="6620947"/>
            <a:ext cx="45720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D83FE643-7C41-44D2-A7F3-B4EB1EC4DD70}" type="slidenum">
              <a:rPr lang="en-US" sz="700" b="1" smtClean="0">
                <a:solidFill>
                  <a:srgbClr val="003C66"/>
                </a:solidFill>
              </a:rPr>
              <a:t>‹#›</a:t>
            </a:fld>
            <a:endParaRPr lang="en-US" sz="700" b="1">
              <a:solidFill>
                <a:srgbClr val="003C66"/>
              </a:solidFill>
            </a:endParaRPr>
          </a:p>
        </p:txBody>
      </p:sp>
      <p:sp>
        <p:nvSpPr>
          <p:cNvPr id="3" name="Content Placeholder 4">
            <a:extLst>
              <a:ext uri="{FF2B5EF4-FFF2-40B4-BE49-F238E27FC236}">
                <a16:creationId xmlns:a16="http://schemas.microsoft.com/office/drawing/2014/main" id="{D9E40824-578A-54AA-3604-D7D64317DAB0}"/>
              </a:ext>
            </a:extLst>
          </p:cNvPr>
          <p:cNvSpPr>
            <a:spLocks noGrp="1"/>
          </p:cNvSpPr>
          <p:nvPr>
            <p:ph sz="quarter" idx="32" hasCustomPrompt="1"/>
          </p:nvPr>
        </p:nvSpPr>
        <p:spPr>
          <a:xfrm>
            <a:off x="638355" y="2859417"/>
            <a:ext cx="3064813" cy="18288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C7B9BAC-F706-0EA1-A07C-C57820EFFBFB}"/>
              </a:ext>
            </a:extLst>
          </p:cNvPr>
          <p:cNvSpPr>
            <a:spLocks noGrp="1"/>
          </p:cNvSpPr>
          <p:nvPr>
            <p:ph sz="quarter" idx="31" hasCustomPrompt="1"/>
          </p:nvPr>
        </p:nvSpPr>
        <p:spPr>
          <a:xfrm>
            <a:off x="701951" y="4850368"/>
            <a:ext cx="3001217" cy="1828799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F2F55F76-8043-2322-DD82-F0E139339371}"/>
              </a:ext>
            </a:extLst>
          </p:cNvPr>
          <p:cNvSpPr>
            <a:spLocks noGrp="1"/>
          </p:cNvSpPr>
          <p:nvPr>
            <p:ph sz="quarter" idx="33" hasCustomPrompt="1"/>
          </p:nvPr>
        </p:nvSpPr>
        <p:spPr>
          <a:xfrm>
            <a:off x="4519192" y="2859417"/>
            <a:ext cx="3001217" cy="18288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6" name="Content Placeholder 3">
            <a:extLst>
              <a:ext uri="{FF2B5EF4-FFF2-40B4-BE49-F238E27FC236}">
                <a16:creationId xmlns:a16="http://schemas.microsoft.com/office/drawing/2014/main" id="{2434AA95-5602-7F5C-727E-43F80750866A}"/>
              </a:ext>
            </a:extLst>
          </p:cNvPr>
          <p:cNvSpPr>
            <a:spLocks noGrp="1"/>
          </p:cNvSpPr>
          <p:nvPr>
            <p:ph sz="quarter" idx="34" hasCustomPrompt="1"/>
          </p:nvPr>
        </p:nvSpPr>
        <p:spPr>
          <a:xfrm>
            <a:off x="4519192" y="4850368"/>
            <a:ext cx="3001217" cy="1828799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9" name="Content Placeholder 4">
            <a:extLst>
              <a:ext uri="{FF2B5EF4-FFF2-40B4-BE49-F238E27FC236}">
                <a16:creationId xmlns:a16="http://schemas.microsoft.com/office/drawing/2014/main" id="{1658D3E3-CD3E-1EA7-73B3-1A0472CD02C6}"/>
              </a:ext>
            </a:extLst>
          </p:cNvPr>
          <p:cNvSpPr>
            <a:spLocks noGrp="1"/>
          </p:cNvSpPr>
          <p:nvPr>
            <p:ph sz="quarter" idx="35" hasCustomPrompt="1"/>
          </p:nvPr>
        </p:nvSpPr>
        <p:spPr>
          <a:xfrm>
            <a:off x="8336432" y="2854798"/>
            <a:ext cx="3001217" cy="18288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12" name="Content Placeholder 3">
            <a:extLst>
              <a:ext uri="{FF2B5EF4-FFF2-40B4-BE49-F238E27FC236}">
                <a16:creationId xmlns:a16="http://schemas.microsoft.com/office/drawing/2014/main" id="{DBB6C387-2914-810E-B278-3C5D184709FD}"/>
              </a:ext>
            </a:extLst>
          </p:cNvPr>
          <p:cNvSpPr>
            <a:spLocks noGrp="1"/>
          </p:cNvSpPr>
          <p:nvPr>
            <p:ph sz="quarter" idx="36" hasCustomPrompt="1"/>
          </p:nvPr>
        </p:nvSpPr>
        <p:spPr>
          <a:xfrm>
            <a:off x="8336434" y="4845749"/>
            <a:ext cx="3001217" cy="1828799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en-US"/>
              <a:t>Add text or image</a:t>
            </a:r>
          </a:p>
        </p:txBody>
      </p:sp>
    </p:spTree>
    <p:extLst>
      <p:ext uri="{BB962C8B-B14F-4D97-AF65-F5344CB8AC3E}">
        <p14:creationId xmlns:p14="http://schemas.microsoft.com/office/powerpoint/2010/main" val="312727352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icon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>
            <a:extLst>
              <a:ext uri="{FF2B5EF4-FFF2-40B4-BE49-F238E27FC236}">
                <a16:creationId xmlns:a16="http://schemas.microsoft.com/office/drawing/2014/main" id="{3C07A582-CD87-A189-D6AD-EAAC5B7FF4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-91440"/>
            <a:ext cx="12192000" cy="594447"/>
            <a:chOff x="0" y="-15903"/>
            <a:chExt cx="12192000" cy="594447"/>
          </a:xfrm>
        </p:grpSpPr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CB4A0F5F-4D38-BB3A-74C0-03CCE408CBDC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0" y="365125"/>
              <a:ext cx="12192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Isosceles Triangle 26">
              <a:extLst>
                <a:ext uri="{FF2B5EF4-FFF2-40B4-BE49-F238E27FC236}">
                  <a16:creationId xmlns:a16="http://schemas.microsoft.com/office/drawing/2014/main" id="{A86DD342-6504-D3DC-D577-E0DE1D299CE3}"/>
                </a:ext>
              </a:extLst>
            </p:cNvPr>
            <p:cNvSpPr/>
            <p:nvPr userDrawn="1"/>
          </p:nvSpPr>
          <p:spPr>
            <a:xfrm rot="10800000">
              <a:off x="356586" y="213420"/>
              <a:ext cx="963228" cy="365124"/>
            </a:xfrm>
            <a:prstGeom prst="triangle">
              <a:avLst/>
            </a:prstGeom>
            <a:solidFill>
              <a:schemeClr val="tx2"/>
            </a:solidFill>
            <a:ln w="38100">
              <a:solidFill>
                <a:schemeClr val="accent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A42093FC-D776-EBE4-5D5F-632B50086F5F}"/>
                </a:ext>
              </a:extLst>
            </p:cNvPr>
            <p:cNvSpPr/>
            <p:nvPr userDrawn="1"/>
          </p:nvSpPr>
          <p:spPr>
            <a:xfrm>
              <a:off x="0" y="-15903"/>
              <a:ext cx="12192000" cy="365126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/>
                <a:t> </a:t>
              </a: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A921798E-2B93-3458-8E93-29F46FAB2E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18">
            <a:extLst>
              <a:ext uri="{FF2B5EF4-FFF2-40B4-BE49-F238E27FC236}">
                <a16:creationId xmlns:a16="http://schemas.microsoft.com/office/drawing/2014/main" id="{C7337CC2-3E43-CC44-6E4B-98BD9100A5F7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38200" y="1828518"/>
            <a:ext cx="10515600" cy="838488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8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Content Placeholder 4">
            <a:extLst>
              <a:ext uri="{FF2B5EF4-FFF2-40B4-BE49-F238E27FC236}">
                <a16:creationId xmlns:a16="http://schemas.microsoft.com/office/drawing/2014/main" id="{F5EB4781-85D5-D3F0-125C-D6B563F04AEE}"/>
              </a:ext>
            </a:extLst>
          </p:cNvPr>
          <p:cNvSpPr>
            <a:spLocks noGrp="1"/>
          </p:cNvSpPr>
          <p:nvPr>
            <p:ph sz="quarter" idx="32" hasCustomPrompt="1"/>
          </p:nvPr>
        </p:nvSpPr>
        <p:spPr>
          <a:xfrm>
            <a:off x="838200" y="2754206"/>
            <a:ext cx="1225387" cy="1225387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13" name="Content Placeholder 3">
            <a:extLst>
              <a:ext uri="{FF2B5EF4-FFF2-40B4-BE49-F238E27FC236}">
                <a16:creationId xmlns:a16="http://schemas.microsoft.com/office/drawing/2014/main" id="{1F1042B2-7E58-525D-A5AD-015F9D7BD5E8}"/>
              </a:ext>
            </a:extLst>
          </p:cNvPr>
          <p:cNvSpPr>
            <a:spLocks noGrp="1"/>
          </p:cNvSpPr>
          <p:nvPr>
            <p:ph sz="quarter" idx="31" hasCustomPrompt="1"/>
          </p:nvPr>
        </p:nvSpPr>
        <p:spPr>
          <a:xfrm>
            <a:off x="2342290" y="2754205"/>
            <a:ext cx="9011510" cy="1225387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14" name="Content Placeholder 4">
            <a:extLst>
              <a:ext uri="{FF2B5EF4-FFF2-40B4-BE49-F238E27FC236}">
                <a16:creationId xmlns:a16="http://schemas.microsoft.com/office/drawing/2014/main" id="{08422D85-4D05-A9D2-8F9C-BFC93445398C}"/>
              </a:ext>
            </a:extLst>
          </p:cNvPr>
          <p:cNvSpPr>
            <a:spLocks noGrp="1"/>
          </p:cNvSpPr>
          <p:nvPr>
            <p:ph sz="quarter" idx="33" hasCustomPrompt="1"/>
          </p:nvPr>
        </p:nvSpPr>
        <p:spPr>
          <a:xfrm>
            <a:off x="838200" y="4119618"/>
            <a:ext cx="1225387" cy="1225387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15" name="Content Placeholder 3">
            <a:extLst>
              <a:ext uri="{FF2B5EF4-FFF2-40B4-BE49-F238E27FC236}">
                <a16:creationId xmlns:a16="http://schemas.microsoft.com/office/drawing/2014/main" id="{81F72858-AF2D-1823-9C71-1E20E4FE4866}"/>
              </a:ext>
            </a:extLst>
          </p:cNvPr>
          <p:cNvSpPr>
            <a:spLocks noGrp="1"/>
          </p:cNvSpPr>
          <p:nvPr>
            <p:ph sz="quarter" idx="34" hasCustomPrompt="1"/>
          </p:nvPr>
        </p:nvSpPr>
        <p:spPr>
          <a:xfrm>
            <a:off x="2342290" y="4119617"/>
            <a:ext cx="9011510" cy="1225387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16" name="Content Placeholder 4">
            <a:extLst>
              <a:ext uri="{FF2B5EF4-FFF2-40B4-BE49-F238E27FC236}">
                <a16:creationId xmlns:a16="http://schemas.microsoft.com/office/drawing/2014/main" id="{9059C6A3-71B2-1329-3449-79A913151A6C}"/>
              </a:ext>
            </a:extLst>
          </p:cNvPr>
          <p:cNvSpPr>
            <a:spLocks noGrp="1"/>
          </p:cNvSpPr>
          <p:nvPr>
            <p:ph sz="quarter" idx="35" hasCustomPrompt="1"/>
          </p:nvPr>
        </p:nvSpPr>
        <p:spPr>
          <a:xfrm>
            <a:off x="838200" y="5454704"/>
            <a:ext cx="1225387" cy="1225387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17" name="Content Placeholder 3">
            <a:extLst>
              <a:ext uri="{FF2B5EF4-FFF2-40B4-BE49-F238E27FC236}">
                <a16:creationId xmlns:a16="http://schemas.microsoft.com/office/drawing/2014/main" id="{D26E7E5E-546A-B37A-4F24-671B02F4A3B7}"/>
              </a:ext>
            </a:extLst>
          </p:cNvPr>
          <p:cNvSpPr>
            <a:spLocks noGrp="1"/>
          </p:cNvSpPr>
          <p:nvPr>
            <p:ph sz="quarter" idx="36" hasCustomPrompt="1"/>
          </p:nvPr>
        </p:nvSpPr>
        <p:spPr>
          <a:xfrm>
            <a:off x="2342290" y="5454703"/>
            <a:ext cx="9011510" cy="1225387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</a:lstStyle>
          <a:p>
            <a:pPr lvl="0"/>
            <a:r>
              <a:rPr lang="en-US"/>
              <a:t>Add text or image</a:t>
            </a:r>
          </a:p>
        </p:txBody>
      </p:sp>
      <p:pic>
        <p:nvPicPr>
          <p:cNvPr id="8" name="Picture 7" descr="Minnesota State logo.">
            <a:extLst>
              <a:ext uri="{FF2B5EF4-FFF2-40B4-BE49-F238E27FC236}">
                <a16:creationId xmlns:a16="http://schemas.microsoft.com/office/drawing/2014/main" id="{24F6401E-E9D4-01F4-FA60-52E40AC7EB6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7580" y="6272213"/>
            <a:ext cx="1188720" cy="40233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C4ED0D2-716A-E12B-035E-26A8BD9AAF35}"/>
              </a:ext>
            </a:extLst>
          </p:cNvPr>
          <p:cNvSpPr txBox="1"/>
          <p:nvPr userDrawn="1"/>
        </p:nvSpPr>
        <p:spPr>
          <a:xfrm>
            <a:off x="11498580" y="6620947"/>
            <a:ext cx="45720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D83FE643-7C41-44D2-A7F3-B4EB1EC4DD70}" type="slidenum">
              <a:rPr lang="en-US" sz="700" b="1" smtClean="0">
                <a:solidFill>
                  <a:srgbClr val="003C66"/>
                </a:solidFill>
              </a:rPr>
              <a:t>‹#›</a:t>
            </a:fld>
            <a:endParaRPr lang="en-US" sz="700" b="1">
              <a:solidFill>
                <a:srgbClr val="003C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32322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icon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>
            <a:extLst>
              <a:ext uri="{FF2B5EF4-FFF2-40B4-BE49-F238E27FC236}">
                <a16:creationId xmlns:a16="http://schemas.microsoft.com/office/drawing/2014/main" id="{3C07A582-CD87-A189-D6AD-EAAC5B7FF4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-91440"/>
            <a:ext cx="12192000" cy="594447"/>
            <a:chOff x="0" y="-15903"/>
            <a:chExt cx="12192000" cy="594447"/>
          </a:xfrm>
        </p:grpSpPr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CB4A0F5F-4D38-BB3A-74C0-03CCE408CBDC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0" y="365125"/>
              <a:ext cx="12192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Isosceles Triangle 26">
              <a:extLst>
                <a:ext uri="{FF2B5EF4-FFF2-40B4-BE49-F238E27FC236}">
                  <a16:creationId xmlns:a16="http://schemas.microsoft.com/office/drawing/2014/main" id="{A86DD342-6504-D3DC-D577-E0DE1D299CE3}"/>
                </a:ext>
              </a:extLst>
            </p:cNvPr>
            <p:cNvSpPr/>
            <p:nvPr userDrawn="1"/>
          </p:nvSpPr>
          <p:spPr>
            <a:xfrm rot="10800000">
              <a:off x="356586" y="213420"/>
              <a:ext cx="963228" cy="365124"/>
            </a:xfrm>
            <a:prstGeom prst="triangle">
              <a:avLst/>
            </a:prstGeom>
            <a:solidFill>
              <a:schemeClr val="tx2"/>
            </a:solidFill>
            <a:ln w="38100">
              <a:solidFill>
                <a:schemeClr val="accent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A42093FC-D776-EBE4-5D5F-632B50086F5F}"/>
                </a:ext>
              </a:extLst>
            </p:cNvPr>
            <p:cNvSpPr/>
            <p:nvPr userDrawn="1"/>
          </p:nvSpPr>
          <p:spPr>
            <a:xfrm>
              <a:off x="0" y="-15903"/>
              <a:ext cx="12192000" cy="365126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/>
                <a:t> </a:t>
              </a: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A921798E-2B93-3458-8E93-29F46FAB2E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6" name="Text Placeholder 18">
            <a:extLst>
              <a:ext uri="{FF2B5EF4-FFF2-40B4-BE49-F238E27FC236}">
                <a16:creationId xmlns:a16="http://schemas.microsoft.com/office/drawing/2014/main" id="{3AE1F852-0BC6-B2BD-34E0-9D06A6320360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38200" y="1782763"/>
            <a:ext cx="10515600" cy="9519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8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4">
            <a:extLst>
              <a:ext uri="{FF2B5EF4-FFF2-40B4-BE49-F238E27FC236}">
                <a16:creationId xmlns:a16="http://schemas.microsoft.com/office/drawing/2014/main" id="{6BB9FD05-51DA-B84E-022B-E9CACF102EDA}"/>
              </a:ext>
            </a:extLst>
          </p:cNvPr>
          <p:cNvSpPr>
            <a:spLocks noGrp="1"/>
          </p:cNvSpPr>
          <p:nvPr>
            <p:ph sz="quarter" idx="32" hasCustomPrompt="1"/>
          </p:nvPr>
        </p:nvSpPr>
        <p:spPr>
          <a:xfrm>
            <a:off x="838200" y="2734663"/>
            <a:ext cx="1828800" cy="18288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6" name="Content Placeholder 3">
            <a:extLst>
              <a:ext uri="{FF2B5EF4-FFF2-40B4-BE49-F238E27FC236}">
                <a16:creationId xmlns:a16="http://schemas.microsoft.com/office/drawing/2014/main" id="{8466E146-5B59-2EF3-65B9-C074A70544B4}"/>
              </a:ext>
            </a:extLst>
          </p:cNvPr>
          <p:cNvSpPr>
            <a:spLocks noGrp="1"/>
          </p:cNvSpPr>
          <p:nvPr>
            <p:ph sz="quarter" idx="31" hasCustomPrompt="1"/>
          </p:nvPr>
        </p:nvSpPr>
        <p:spPr>
          <a:xfrm>
            <a:off x="2895729" y="2734664"/>
            <a:ext cx="3001217" cy="182879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9" name="Content Placeholder 4">
            <a:extLst>
              <a:ext uri="{FF2B5EF4-FFF2-40B4-BE49-F238E27FC236}">
                <a16:creationId xmlns:a16="http://schemas.microsoft.com/office/drawing/2014/main" id="{2691D4DB-D96D-C379-BA90-DECB38D58E67}"/>
              </a:ext>
            </a:extLst>
          </p:cNvPr>
          <p:cNvSpPr>
            <a:spLocks noGrp="1"/>
          </p:cNvSpPr>
          <p:nvPr>
            <p:ph sz="quarter" idx="36" hasCustomPrompt="1"/>
          </p:nvPr>
        </p:nvSpPr>
        <p:spPr>
          <a:xfrm>
            <a:off x="6277946" y="2734663"/>
            <a:ext cx="1828800" cy="18288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10" name="Content Placeholder 3">
            <a:extLst>
              <a:ext uri="{FF2B5EF4-FFF2-40B4-BE49-F238E27FC236}">
                <a16:creationId xmlns:a16="http://schemas.microsoft.com/office/drawing/2014/main" id="{ED63F715-814C-7676-5F14-0F6B5B71CF4E}"/>
              </a:ext>
            </a:extLst>
          </p:cNvPr>
          <p:cNvSpPr>
            <a:spLocks noGrp="1"/>
          </p:cNvSpPr>
          <p:nvPr>
            <p:ph sz="quarter" idx="35" hasCustomPrompt="1"/>
          </p:nvPr>
        </p:nvSpPr>
        <p:spPr>
          <a:xfrm>
            <a:off x="8335475" y="2734664"/>
            <a:ext cx="3001217" cy="182879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11" name="Content Placeholder 4">
            <a:extLst>
              <a:ext uri="{FF2B5EF4-FFF2-40B4-BE49-F238E27FC236}">
                <a16:creationId xmlns:a16="http://schemas.microsoft.com/office/drawing/2014/main" id="{85086274-F606-31F2-C81F-6A4638816B4E}"/>
              </a:ext>
            </a:extLst>
          </p:cNvPr>
          <p:cNvSpPr>
            <a:spLocks noGrp="1"/>
          </p:cNvSpPr>
          <p:nvPr>
            <p:ph sz="quarter" idx="34" hasCustomPrompt="1"/>
          </p:nvPr>
        </p:nvSpPr>
        <p:spPr>
          <a:xfrm>
            <a:off x="838200" y="4829845"/>
            <a:ext cx="1828800" cy="18288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12" name="Content Placeholder 3">
            <a:extLst>
              <a:ext uri="{FF2B5EF4-FFF2-40B4-BE49-F238E27FC236}">
                <a16:creationId xmlns:a16="http://schemas.microsoft.com/office/drawing/2014/main" id="{9C4EBA00-4B92-CDD2-E014-D94A62B47E86}"/>
              </a:ext>
            </a:extLst>
          </p:cNvPr>
          <p:cNvSpPr>
            <a:spLocks noGrp="1"/>
          </p:cNvSpPr>
          <p:nvPr>
            <p:ph sz="quarter" idx="33" hasCustomPrompt="1"/>
          </p:nvPr>
        </p:nvSpPr>
        <p:spPr>
          <a:xfrm>
            <a:off x="2895729" y="4829846"/>
            <a:ext cx="3001217" cy="182879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13" name="Content Placeholder 4">
            <a:extLst>
              <a:ext uri="{FF2B5EF4-FFF2-40B4-BE49-F238E27FC236}">
                <a16:creationId xmlns:a16="http://schemas.microsoft.com/office/drawing/2014/main" id="{0F68440F-0428-8658-71B0-C5618B665AEC}"/>
              </a:ext>
            </a:extLst>
          </p:cNvPr>
          <p:cNvSpPr>
            <a:spLocks noGrp="1"/>
          </p:cNvSpPr>
          <p:nvPr>
            <p:ph sz="quarter" idx="38" hasCustomPrompt="1"/>
          </p:nvPr>
        </p:nvSpPr>
        <p:spPr>
          <a:xfrm>
            <a:off x="6277946" y="4829845"/>
            <a:ext cx="1828800" cy="18288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14" name="Content Placeholder 3">
            <a:extLst>
              <a:ext uri="{FF2B5EF4-FFF2-40B4-BE49-F238E27FC236}">
                <a16:creationId xmlns:a16="http://schemas.microsoft.com/office/drawing/2014/main" id="{702023EB-D60B-2042-408D-24B9F9A32192}"/>
              </a:ext>
            </a:extLst>
          </p:cNvPr>
          <p:cNvSpPr>
            <a:spLocks noGrp="1"/>
          </p:cNvSpPr>
          <p:nvPr>
            <p:ph sz="quarter" idx="37" hasCustomPrompt="1"/>
          </p:nvPr>
        </p:nvSpPr>
        <p:spPr>
          <a:xfrm>
            <a:off x="8335475" y="4829846"/>
            <a:ext cx="3001217" cy="182879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</a:lstStyle>
          <a:p>
            <a:pPr lvl="0"/>
            <a:r>
              <a:rPr lang="en-US"/>
              <a:t>Add text or image</a:t>
            </a:r>
          </a:p>
        </p:txBody>
      </p:sp>
      <p:pic>
        <p:nvPicPr>
          <p:cNvPr id="8" name="Picture 7" descr="Minnesota State logo.">
            <a:extLst>
              <a:ext uri="{FF2B5EF4-FFF2-40B4-BE49-F238E27FC236}">
                <a16:creationId xmlns:a16="http://schemas.microsoft.com/office/drawing/2014/main" id="{24F6401E-E9D4-01F4-FA60-52E40AC7EB6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7580" y="6272213"/>
            <a:ext cx="1188720" cy="40233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C4ED0D2-716A-E12B-035E-26A8BD9AAF35}"/>
              </a:ext>
            </a:extLst>
          </p:cNvPr>
          <p:cNvSpPr txBox="1"/>
          <p:nvPr userDrawn="1"/>
        </p:nvSpPr>
        <p:spPr>
          <a:xfrm>
            <a:off x="11498580" y="6620947"/>
            <a:ext cx="45720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D83FE643-7C41-44D2-A7F3-B4EB1EC4DD70}" type="slidenum">
              <a:rPr lang="en-US" sz="700" b="1" smtClean="0">
                <a:solidFill>
                  <a:srgbClr val="003C66"/>
                </a:solidFill>
              </a:rPr>
              <a:t>‹#›</a:t>
            </a:fld>
            <a:endParaRPr lang="en-US" sz="700" b="1">
              <a:solidFill>
                <a:srgbClr val="003C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89679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ulti imag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>
            <a:extLst>
              <a:ext uri="{FF2B5EF4-FFF2-40B4-BE49-F238E27FC236}">
                <a16:creationId xmlns:a16="http://schemas.microsoft.com/office/drawing/2014/main" id="{3C07A582-CD87-A189-D6AD-EAAC5B7FF4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-91440"/>
            <a:ext cx="12192000" cy="594447"/>
            <a:chOff x="0" y="-15903"/>
            <a:chExt cx="12192000" cy="594447"/>
          </a:xfrm>
        </p:grpSpPr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CB4A0F5F-4D38-BB3A-74C0-03CCE408CBDC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0" y="365125"/>
              <a:ext cx="12192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Isosceles Triangle 26">
              <a:extLst>
                <a:ext uri="{FF2B5EF4-FFF2-40B4-BE49-F238E27FC236}">
                  <a16:creationId xmlns:a16="http://schemas.microsoft.com/office/drawing/2014/main" id="{A86DD342-6504-D3DC-D577-E0DE1D299CE3}"/>
                </a:ext>
              </a:extLst>
            </p:cNvPr>
            <p:cNvSpPr/>
            <p:nvPr userDrawn="1"/>
          </p:nvSpPr>
          <p:spPr>
            <a:xfrm rot="10800000">
              <a:off x="356586" y="213420"/>
              <a:ext cx="963228" cy="365124"/>
            </a:xfrm>
            <a:prstGeom prst="triangle">
              <a:avLst/>
            </a:prstGeom>
            <a:solidFill>
              <a:schemeClr val="tx2"/>
            </a:solidFill>
            <a:ln w="38100">
              <a:solidFill>
                <a:schemeClr val="accent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A42093FC-D776-EBE4-5D5F-632B50086F5F}"/>
                </a:ext>
              </a:extLst>
            </p:cNvPr>
            <p:cNvSpPr/>
            <p:nvPr userDrawn="1"/>
          </p:nvSpPr>
          <p:spPr>
            <a:xfrm>
              <a:off x="0" y="-15903"/>
              <a:ext cx="12192000" cy="365126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/>
                <a:t> </a:t>
              </a: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A921798E-2B93-3458-8E93-29F46FAB2E0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Click to edit title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C564B0F3-0A9C-B646-EC6C-7D0D431F5E5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38200" y="1864865"/>
            <a:ext cx="10731500" cy="1141564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/>
            </a:lvl2pPr>
            <a:lvl3pPr marL="822960" indent="0">
              <a:buNone/>
              <a:defRPr/>
            </a:lvl3pPr>
            <a:lvl4pPr marL="1188720" indent="0">
              <a:buNone/>
              <a:defRPr/>
            </a:lvl4pPr>
            <a:lvl5pPr marL="1554480" indent="0">
              <a:buNone/>
              <a:defRPr/>
            </a:lvl5pPr>
          </a:lstStyle>
          <a:p>
            <a:pPr lvl="0"/>
            <a:r>
              <a:rPr lang="en-US"/>
              <a:t>Click to edit text</a:t>
            </a:r>
          </a:p>
        </p:txBody>
      </p:sp>
      <p:sp>
        <p:nvSpPr>
          <p:cNvPr id="13" name="Content Placeholder 3">
            <a:extLst>
              <a:ext uri="{FF2B5EF4-FFF2-40B4-BE49-F238E27FC236}">
                <a16:creationId xmlns:a16="http://schemas.microsoft.com/office/drawing/2014/main" id="{AC5DF33F-8E74-45AE-9BFA-E0956DE6D254}"/>
              </a:ext>
            </a:extLst>
          </p:cNvPr>
          <p:cNvSpPr>
            <a:spLocks noGrp="1"/>
          </p:cNvSpPr>
          <p:nvPr>
            <p:ph sz="quarter" idx="31" hasCustomPrompt="1"/>
          </p:nvPr>
        </p:nvSpPr>
        <p:spPr>
          <a:xfrm>
            <a:off x="838200" y="3029008"/>
            <a:ext cx="2743200" cy="1544638"/>
          </a:xfrm>
          <a:effectLst/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12" name="Content Placeholder 3">
            <a:extLst>
              <a:ext uri="{FF2B5EF4-FFF2-40B4-BE49-F238E27FC236}">
                <a16:creationId xmlns:a16="http://schemas.microsoft.com/office/drawing/2014/main" id="{7EF1EB41-68B6-A856-901E-6C4616997DB5}"/>
              </a:ext>
            </a:extLst>
          </p:cNvPr>
          <p:cNvSpPr>
            <a:spLocks noGrp="1"/>
          </p:cNvSpPr>
          <p:nvPr>
            <p:ph sz="quarter" idx="30" hasCustomPrompt="1"/>
          </p:nvPr>
        </p:nvSpPr>
        <p:spPr>
          <a:xfrm>
            <a:off x="4700789" y="3029008"/>
            <a:ext cx="2743200" cy="1544638"/>
          </a:xfrm>
          <a:effectLst/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11" name="Content Placeholder 3">
            <a:extLst>
              <a:ext uri="{FF2B5EF4-FFF2-40B4-BE49-F238E27FC236}">
                <a16:creationId xmlns:a16="http://schemas.microsoft.com/office/drawing/2014/main" id="{E36EA961-1662-73ED-3559-4BF63A72C3EB}"/>
              </a:ext>
            </a:extLst>
          </p:cNvPr>
          <p:cNvSpPr>
            <a:spLocks noGrp="1"/>
          </p:cNvSpPr>
          <p:nvPr>
            <p:ph sz="quarter" idx="29" hasCustomPrompt="1"/>
          </p:nvPr>
        </p:nvSpPr>
        <p:spPr>
          <a:xfrm>
            <a:off x="8614452" y="3022119"/>
            <a:ext cx="2743200" cy="1544638"/>
          </a:xfrm>
          <a:effectLst/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10" name="Content Placeholder 3">
            <a:extLst>
              <a:ext uri="{FF2B5EF4-FFF2-40B4-BE49-F238E27FC236}">
                <a16:creationId xmlns:a16="http://schemas.microsoft.com/office/drawing/2014/main" id="{0F7A9F1E-8D39-9C57-37F9-8C73E96C45FE}"/>
              </a:ext>
            </a:extLst>
          </p:cNvPr>
          <p:cNvSpPr>
            <a:spLocks noGrp="1"/>
          </p:cNvSpPr>
          <p:nvPr>
            <p:ph sz="quarter" idx="28" hasCustomPrompt="1"/>
          </p:nvPr>
        </p:nvSpPr>
        <p:spPr>
          <a:xfrm>
            <a:off x="838200" y="4727575"/>
            <a:ext cx="2743200" cy="1544638"/>
          </a:xfrm>
          <a:effectLst/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5B429B10-EF4E-9109-5450-99D9F8C2D0DB}"/>
              </a:ext>
            </a:extLst>
          </p:cNvPr>
          <p:cNvSpPr>
            <a:spLocks noGrp="1"/>
          </p:cNvSpPr>
          <p:nvPr>
            <p:ph sz="quarter" idx="27" hasCustomPrompt="1"/>
          </p:nvPr>
        </p:nvSpPr>
        <p:spPr>
          <a:xfrm>
            <a:off x="4724400" y="4711885"/>
            <a:ext cx="2743200" cy="1544638"/>
          </a:xfrm>
          <a:effectLst/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6" name="Content Placeholder 3">
            <a:extLst>
              <a:ext uri="{FF2B5EF4-FFF2-40B4-BE49-F238E27FC236}">
                <a16:creationId xmlns:a16="http://schemas.microsoft.com/office/drawing/2014/main" id="{A9C20221-E3BA-1507-13FA-7FE1A034073D}"/>
              </a:ext>
            </a:extLst>
          </p:cNvPr>
          <p:cNvSpPr>
            <a:spLocks noGrp="1"/>
          </p:cNvSpPr>
          <p:nvPr>
            <p:ph sz="quarter" idx="26" hasCustomPrompt="1"/>
          </p:nvPr>
        </p:nvSpPr>
        <p:spPr>
          <a:xfrm>
            <a:off x="8616696" y="4711885"/>
            <a:ext cx="2743200" cy="1544638"/>
          </a:xfrm>
          <a:effectLst/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Add text or image</a:t>
            </a:r>
          </a:p>
        </p:txBody>
      </p:sp>
      <p:pic>
        <p:nvPicPr>
          <p:cNvPr id="8" name="Picture 7" descr="Minnesota State logo.">
            <a:extLst>
              <a:ext uri="{FF2B5EF4-FFF2-40B4-BE49-F238E27FC236}">
                <a16:creationId xmlns:a16="http://schemas.microsoft.com/office/drawing/2014/main" id="{24F6401E-E9D4-01F4-FA60-52E40AC7EB6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7580" y="6272213"/>
            <a:ext cx="1188720" cy="40233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C4ED0D2-716A-E12B-035E-26A8BD9AAF35}"/>
              </a:ext>
            </a:extLst>
          </p:cNvPr>
          <p:cNvSpPr txBox="1"/>
          <p:nvPr userDrawn="1"/>
        </p:nvSpPr>
        <p:spPr>
          <a:xfrm>
            <a:off x="11498580" y="6620947"/>
            <a:ext cx="45720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D83FE643-7C41-44D2-A7F3-B4EB1EC4DD70}" type="slidenum">
              <a:rPr lang="en-US" sz="700" b="1" smtClean="0">
                <a:solidFill>
                  <a:srgbClr val="003C66"/>
                </a:solidFill>
              </a:rPr>
              <a:t>‹#›</a:t>
            </a:fld>
            <a:endParaRPr lang="en-US" sz="700" b="1">
              <a:solidFill>
                <a:srgbClr val="003C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004578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ulti imag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>
            <a:extLst>
              <a:ext uri="{FF2B5EF4-FFF2-40B4-BE49-F238E27FC236}">
                <a16:creationId xmlns:a16="http://schemas.microsoft.com/office/drawing/2014/main" id="{3C07A582-CD87-A189-D6AD-EAAC5B7FF4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-91440"/>
            <a:ext cx="12192000" cy="594447"/>
            <a:chOff x="0" y="-15903"/>
            <a:chExt cx="12192000" cy="594447"/>
          </a:xfrm>
        </p:grpSpPr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CB4A0F5F-4D38-BB3A-74C0-03CCE408CBDC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0" y="365125"/>
              <a:ext cx="12192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Isosceles Triangle 26">
              <a:extLst>
                <a:ext uri="{FF2B5EF4-FFF2-40B4-BE49-F238E27FC236}">
                  <a16:creationId xmlns:a16="http://schemas.microsoft.com/office/drawing/2014/main" id="{A86DD342-6504-D3DC-D577-E0DE1D299CE3}"/>
                </a:ext>
              </a:extLst>
            </p:cNvPr>
            <p:cNvSpPr/>
            <p:nvPr userDrawn="1"/>
          </p:nvSpPr>
          <p:spPr>
            <a:xfrm rot="10800000">
              <a:off x="356586" y="213420"/>
              <a:ext cx="963228" cy="365124"/>
            </a:xfrm>
            <a:prstGeom prst="triangle">
              <a:avLst/>
            </a:prstGeom>
            <a:solidFill>
              <a:schemeClr val="tx2"/>
            </a:solidFill>
            <a:ln w="38100">
              <a:solidFill>
                <a:schemeClr val="accent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A42093FC-D776-EBE4-5D5F-632B50086F5F}"/>
                </a:ext>
              </a:extLst>
            </p:cNvPr>
            <p:cNvSpPr/>
            <p:nvPr userDrawn="1"/>
          </p:nvSpPr>
          <p:spPr>
            <a:xfrm>
              <a:off x="0" y="-15903"/>
              <a:ext cx="12192000" cy="365126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/>
                <a:t> </a:t>
              </a: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A921798E-2B93-3458-8E93-29F46FAB2E0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Click to edit title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C564B0F3-0A9C-B646-EC6C-7D0D431F5E5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38200" y="1864865"/>
            <a:ext cx="10731500" cy="1141564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/>
            </a:lvl2pPr>
            <a:lvl3pPr marL="822960" indent="0">
              <a:buNone/>
              <a:defRPr/>
            </a:lvl3pPr>
            <a:lvl4pPr marL="1188720" indent="0">
              <a:buNone/>
              <a:defRPr/>
            </a:lvl4pPr>
            <a:lvl5pPr marL="1554480" indent="0">
              <a:buNone/>
              <a:defRPr/>
            </a:lvl5pPr>
          </a:lstStyle>
          <a:p>
            <a:pPr lvl="0"/>
            <a:r>
              <a:rPr lang="en-US"/>
              <a:t>Click to edit text</a:t>
            </a:r>
          </a:p>
        </p:txBody>
      </p:sp>
      <p:sp>
        <p:nvSpPr>
          <p:cNvPr id="13" name="Content Placeholder 3">
            <a:extLst>
              <a:ext uri="{FF2B5EF4-FFF2-40B4-BE49-F238E27FC236}">
                <a16:creationId xmlns:a16="http://schemas.microsoft.com/office/drawing/2014/main" id="{AC5DF33F-8E74-45AE-9BFA-E0956DE6D254}"/>
              </a:ext>
            </a:extLst>
          </p:cNvPr>
          <p:cNvSpPr>
            <a:spLocks noGrp="1"/>
          </p:cNvSpPr>
          <p:nvPr>
            <p:ph sz="quarter" idx="31" hasCustomPrompt="1"/>
          </p:nvPr>
        </p:nvSpPr>
        <p:spPr>
          <a:xfrm>
            <a:off x="380198" y="3029008"/>
            <a:ext cx="2743200" cy="1544638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12" name="Content Placeholder 3">
            <a:extLst>
              <a:ext uri="{FF2B5EF4-FFF2-40B4-BE49-F238E27FC236}">
                <a16:creationId xmlns:a16="http://schemas.microsoft.com/office/drawing/2014/main" id="{7EF1EB41-68B6-A856-901E-6C4616997DB5}"/>
              </a:ext>
            </a:extLst>
          </p:cNvPr>
          <p:cNvSpPr>
            <a:spLocks noGrp="1"/>
          </p:cNvSpPr>
          <p:nvPr>
            <p:ph sz="quarter" idx="30" hasCustomPrompt="1"/>
          </p:nvPr>
        </p:nvSpPr>
        <p:spPr>
          <a:xfrm>
            <a:off x="3268462" y="3029008"/>
            <a:ext cx="2743200" cy="1544638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11" name="Content Placeholder 3">
            <a:extLst>
              <a:ext uri="{FF2B5EF4-FFF2-40B4-BE49-F238E27FC236}">
                <a16:creationId xmlns:a16="http://schemas.microsoft.com/office/drawing/2014/main" id="{E36EA961-1662-73ED-3559-4BF63A72C3EB}"/>
              </a:ext>
            </a:extLst>
          </p:cNvPr>
          <p:cNvSpPr>
            <a:spLocks noGrp="1"/>
          </p:cNvSpPr>
          <p:nvPr>
            <p:ph sz="quarter" idx="29" hasCustomPrompt="1"/>
          </p:nvPr>
        </p:nvSpPr>
        <p:spPr>
          <a:xfrm>
            <a:off x="6203950" y="3022119"/>
            <a:ext cx="2743200" cy="1544638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10" name="Content Placeholder 3">
            <a:extLst>
              <a:ext uri="{FF2B5EF4-FFF2-40B4-BE49-F238E27FC236}">
                <a16:creationId xmlns:a16="http://schemas.microsoft.com/office/drawing/2014/main" id="{0F7A9F1E-8D39-9C57-37F9-8C73E96C45FE}"/>
              </a:ext>
            </a:extLst>
          </p:cNvPr>
          <p:cNvSpPr>
            <a:spLocks noGrp="1"/>
          </p:cNvSpPr>
          <p:nvPr>
            <p:ph sz="quarter" idx="28" hasCustomPrompt="1"/>
          </p:nvPr>
        </p:nvSpPr>
        <p:spPr>
          <a:xfrm>
            <a:off x="9092214" y="3022119"/>
            <a:ext cx="2743200" cy="1544638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5B429B10-EF4E-9109-5450-99D9F8C2D0DB}"/>
              </a:ext>
            </a:extLst>
          </p:cNvPr>
          <p:cNvSpPr>
            <a:spLocks noGrp="1"/>
          </p:cNvSpPr>
          <p:nvPr>
            <p:ph sz="quarter" idx="27" hasCustomPrompt="1"/>
          </p:nvPr>
        </p:nvSpPr>
        <p:spPr>
          <a:xfrm>
            <a:off x="380198" y="4711885"/>
            <a:ext cx="2743200" cy="1544638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6" name="Content Placeholder 3">
            <a:extLst>
              <a:ext uri="{FF2B5EF4-FFF2-40B4-BE49-F238E27FC236}">
                <a16:creationId xmlns:a16="http://schemas.microsoft.com/office/drawing/2014/main" id="{A9C20221-E3BA-1507-13FA-7FE1A034073D}"/>
              </a:ext>
            </a:extLst>
          </p:cNvPr>
          <p:cNvSpPr>
            <a:spLocks noGrp="1"/>
          </p:cNvSpPr>
          <p:nvPr>
            <p:ph sz="quarter" idx="26" hasCustomPrompt="1"/>
          </p:nvPr>
        </p:nvSpPr>
        <p:spPr>
          <a:xfrm>
            <a:off x="3268462" y="4711885"/>
            <a:ext cx="2743200" cy="1544638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5" name="Content Placeholder 3">
            <a:extLst>
              <a:ext uri="{FF2B5EF4-FFF2-40B4-BE49-F238E27FC236}">
                <a16:creationId xmlns:a16="http://schemas.microsoft.com/office/drawing/2014/main" id="{E525F061-3672-AB29-9CBB-C35FA309F834}"/>
              </a:ext>
            </a:extLst>
          </p:cNvPr>
          <p:cNvSpPr>
            <a:spLocks noGrp="1"/>
          </p:cNvSpPr>
          <p:nvPr>
            <p:ph sz="quarter" idx="25" hasCustomPrompt="1"/>
          </p:nvPr>
        </p:nvSpPr>
        <p:spPr>
          <a:xfrm>
            <a:off x="6203950" y="4704996"/>
            <a:ext cx="2743200" cy="1544638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B3B4191-256C-FC1B-A545-51C314FFD6CA}"/>
              </a:ext>
            </a:extLst>
          </p:cNvPr>
          <p:cNvSpPr>
            <a:spLocks noGrp="1"/>
          </p:cNvSpPr>
          <p:nvPr>
            <p:ph sz="quarter" idx="24" hasCustomPrompt="1"/>
          </p:nvPr>
        </p:nvSpPr>
        <p:spPr>
          <a:xfrm>
            <a:off x="9092214" y="4704996"/>
            <a:ext cx="2743200" cy="1544638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Add text or image</a:t>
            </a:r>
          </a:p>
        </p:txBody>
      </p:sp>
      <p:pic>
        <p:nvPicPr>
          <p:cNvPr id="8" name="Picture 7" descr="Minnesota State logo.">
            <a:extLst>
              <a:ext uri="{FF2B5EF4-FFF2-40B4-BE49-F238E27FC236}">
                <a16:creationId xmlns:a16="http://schemas.microsoft.com/office/drawing/2014/main" id="{24F6401E-E9D4-01F4-FA60-52E40AC7EB6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7580" y="6272213"/>
            <a:ext cx="1188720" cy="40233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C4ED0D2-716A-E12B-035E-26A8BD9AAF35}"/>
              </a:ext>
            </a:extLst>
          </p:cNvPr>
          <p:cNvSpPr txBox="1"/>
          <p:nvPr userDrawn="1"/>
        </p:nvSpPr>
        <p:spPr>
          <a:xfrm>
            <a:off x="11498580" y="6620947"/>
            <a:ext cx="45720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D83FE643-7C41-44D2-A7F3-B4EB1EC4DD70}" type="slidenum">
              <a:rPr lang="en-US" sz="700" b="1" smtClean="0">
                <a:solidFill>
                  <a:srgbClr val="003C66"/>
                </a:solidFill>
              </a:rPr>
              <a:t>‹#›</a:t>
            </a:fld>
            <a:endParaRPr lang="en-US" sz="700" b="1">
              <a:solidFill>
                <a:srgbClr val="003C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372731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navy on whit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peech Bubble: Rectangle with Corners Rounded 2">
            <a:extLst>
              <a:ext uri="{FF2B5EF4-FFF2-40B4-BE49-F238E27FC236}">
                <a16:creationId xmlns:a16="http://schemas.microsoft.com/office/drawing/2014/main" id="{0FCCE622-B043-E06D-6E10-F5DE46595C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362339" y="346539"/>
            <a:ext cx="11467322" cy="5303520"/>
          </a:xfrm>
          <a:prstGeom prst="wedgeRoundRectCallout">
            <a:avLst>
              <a:gd name="adj1" fmla="val -20356"/>
              <a:gd name="adj2" fmla="val 65922"/>
              <a:gd name="adj3" fmla="val 16667"/>
            </a:avLst>
          </a:prstGeom>
          <a:solidFill>
            <a:schemeClr val="tx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9E2577D-5589-16E1-24DD-5F2DB78F970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84860" y="789408"/>
            <a:ext cx="10607040" cy="4389120"/>
          </a:xfrm>
        </p:spPr>
        <p:txBody>
          <a:bodyPr>
            <a:normAutofit/>
          </a:bodyPr>
          <a:lstStyle>
            <a:lvl1pPr algn="ctr">
              <a:defRPr sz="3600" b="0">
                <a:solidFill>
                  <a:schemeClr val="bg2"/>
                </a:solidFill>
              </a:defRPr>
            </a:lvl1pPr>
          </a:lstStyle>
          <a:p>
            <a:pPr lvl="0"/>
            <a:r>
              <a:rPr lang="en-US"/>
              <a:t>“This is a quote layout feature with a navy bubble and a white background.”</a:t>
            </a:r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38B3FD9C-C3F6-B981-9E85-5BAA70E26C1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692023" y="5621397"/>
            <a:ext cx="6699877" cy="1236603"/>
          </a:xfrm>
        </p:spPr>
        <p:txBody>
          <a:bodyPr anchor="ctr">
            <a:normAutofit/>
          </a:bodyPr>
          <a:lstStyle>
            <a:lvl1pPr marL="0" indent="0" algn="r">
              <a:spcBef>
                <a:spcPts val="0"/>
              </a:spcBef>
              <a:spcAft>
                <a:spcPts val="0"/>
              </a:spcAft>
              <a:buNone/>
              <a:defRPr sz="2000" i="1">
                <a:solidFill>
                  <a:schemeClr val="tx2"/>
                </a:solidFill>
              </a:defRPr>
            </a:lvl1pPr>
            <a:lvl2pPr marL="457200" indent="0">
              <a:buNone/>
              <a:defRPr/>
            </a:lvl2pPr>
            <a:lvl3pPr marL="822960" indent="0">
              <a:buNone/>
              <a:defRPr/>
            </a:lvl3pPr>
            <a:lvl4pPr marL="1188720" indent="0">
              <a:buNone/>
              <a:defRPr/>
            </a:lvl4pPr>
            <a:lvl5pPr marL="1554480" indent="0">
              <a:buNone/>
              <a:defRPr/>
            </a:lvl5pPr>
          </a:lstStyle>
          <a:p>
            <a:pPr lvl="0"/>
            <a:r>
              <a:rPr lang="en-US"/>
              <a:t> Add your quote attribution here</a:t>
            </a:r>
          </a:p>
        </p:txBody>
      </p:sp>
    </p:spTree>
    <p:extLst>
      <p:ext uri="{BB962C8B-B14F-4D97-AF65-F5344CB8AC3E}">
        <p14:creationId xmlns:p14="http://schemas.microsoft.com/office/powerpoint/2010/main" val="372583236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green on whit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peech Bubble: Rectangle with Corners Rounded 2">
            <a:extLst>
              <a:ext uri="{FF2B5EF4-FFF2-40B4-BE49-F238E27FC236}">
                <a16:creationId xmlns:a16="http://schemas.microsoft.com/office/drawing/2014/main" id="{0FCCE622-B043-E06D-6E10-F5DE46595C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362339" y="346539"/>
            <a:ext cx="11467322" cy="5236181"/>
          </a:xfrm>
          <a:prstGeom prst="wedgeRoundRectCallout">
            <a:avLst>
              <a:gd name="adj1" fmla="val -20356"/>
              <a:gd name="adj2" fmla="val 65922"/>
              <a:gd name="adj3" fmla="val 16667"/>
            </a:avLst>
          </a:prstGeom>
          <a:solidFill>
            <a:srgbClr val="00804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9E2577D-5589-16E1-24DD-5F2DB78F970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75360" y="770069"/>
            <a:ext cx="10241280" cy="4389120"/>
          </a:xfrm>
        </p:spPr>
        <p:txBody>
          <a:bodyPr>
            <a:normAutofit/>
          </a:bodyPr>
          <a:lstStyle>
            <a:lvl1pPr algn="ctr">
              <a:defRPr sz="3600" b="0">
                <a:solidFill>
                  <a:schemeClr val="bg2"/>
                </a:solidFill>
              </a:defRPr>
            </a:lvl1pPr>
          </a:lstStyle>
          <a:p>
            <a:r>
              <a:rPr lang="en-US"/>
              <a:t>“This is a quote layout feature with a green bubble and a white background.”</a:t>
            </a:r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38B3FD9C-C3F6-B981-9E85-5BAA70E26C1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692023" y="5621398"/>
            <a:ext cx="6699877" cy="1236602"/>
          </a:xfrm>
        </p:spPr>
        <p:txBody>
          <a:bodyPr anchor="ctr">
            <a:normAutofit/>
          </a:bodyPr>
          <a:lstStyle>
            <a:lvl1pPr marL="0" indent="0" algn="r">
              <a:spcBef>
                <a:spcPts val="0"/>
              </a:spcBef>
              <a:spcAft>
                <a:spcPts val="0"/>
              </a:spcAft>
              <a:buNone/>
              <a:defRPr sz="2000" i="1">
                <a:solidFill>
                  <a:schemeClr val="accent1"/>
                </a:solidFill>
              </a:defRPr>
            </a:lvl1pPr>
            <a:lvl2pPr marL="457200" indent="0">
              <a:buNone/>
              <a:defRPr/>
            </a:lvl2pPr>
            <a:lvl3pPr marL="822960" indent="0">
              <a:buNone/>
              <a:defRPr/>
            </a:lvl3pPr>
            <a:lvl4pPr marL="1188720" indent="0">
              <a:buNone/>
              <a:defRPr/>
            </a:lvl4pPr>
            <a:lvl5pPr marL="1554480" indent="0">
              <a:buNone/>
              <a:defRPr/>
            </a:lvl5pPr>
          </a:lstStyle>
          <a:p>
            <a:pPr lvl="0"/>
            <a:r>
              <a:rPr lang="en-US"/>
              <a:t> Add your quote attribution here</a:t>
            </a:r>
          </a:p>
        </p:txBody>
      </p:sp>
    </p:spTree>
    <p:extLst>
      <p:ext uri="{BB962C8B-B14F-4D97-AF65-F5344CB8AC3E}">
        <p14:creationId xmlns:p14="http://schemas.microsoft.com/office/powerpoint/2010/main" val="49541774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white on navy">
    <p:bg>
      <p:bgPr>
        <a:pattFill prst="pct5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peech Bubble: Rectangle with Corners Rounded 2">
            <a:extLst>
              <a:ext uri="{FF2B5EF4-FFF2-40B4-BE49-F238E27FC236}">
                <a16:creationId xmlns:a16="http://schemas.microsoft.com/office/drawing/2014/main" id="{0FCCE622-B043-E06D-6E10-F5DE46595C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362339" y="346539"/>
            <a:ext cx="11467322" cy="5236181"/>
          </a:xfrm>
          <a:prstGeom prst="wedgeRoundRectCallout">
            <a:avLst>
              <a:gd name="adj1" fmla="val -20356"/>
              <a:gd name="adj2" fmla="val 65922"/>
              <a:gd name="adj3" fmla="val 16667"/>
            </a:avLst>
          </a:prstGeom>
          <a:solidFill>
            <a:schemeClr val="tx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2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9E2577D-5589-16E1-24DD-5F2DB78F970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75360" y="770069"/>
            <a:ext cx="10241280" cy="4389120"/>
          </a:xfrm>
        </p:spPr>
        <p:txBody>
          <a:bodyPr>
            <a:normAutofit/>
          </a:bodyPr>
          <a:lstStyle>
            <a:lvl1pPr algn="ctr">
              <a:defRPr sz="3600" b="0">
                <a:solidFill>
                  <a:schemeClr val="bg2"/>
                </a:solidFill>
              </a:defRPr>
            </a:lvl1pPr>
          </a:lstStyle>
          <a:p>
            <a:r>
              <a:rPr lang="en-US"/>
              <a:t>“This is a quote layout feature with a white bubble and a navy background.”</a:t>
            </a:r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38B3FD9C-C3F6-B981-9E85-5BAA70E26C1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75361" y="4930589"/>
            <a:ext cx="10241280" cy="457200"/>
          </a:xfrm>
        </p:spPr>
        <p:txBody>
          <a:bodyPr anchor="ctr">
            <a:normAutofit/>
          </a:bodyPr>
          <a:lstStyle>
            <a:lvl1pPr marL="0" indent="0" algn="r">
              <a:spcBef>
                <a:spcPts val="0"/>
              </a:spcBef>
              <a:spcAft>
                <a:spcPts val="0"/>
              </a:spcAft>
              <a:buNone/>
              <a:defRPr sz="2000" i="1">
                <a:solidFill>
                  <a:schemeClr val="bg2"/>
                </a:solidFill>
              </a:defRPr>
            </a:lvl1pPr>
            <a:lvl2pPr marL="457200" indent="0">
              <a:buNone/>
              <a:defRPr/>
            </a:lvl2pPr>
            <a:lvl3pPr marL="822960" indent="0">
              <a:buNone/>
              <a:defRPr/>
            </a:lvl3pPr>
            <a:lvl4pPr marL="1188720" indent="0">
              <a:buNone/>
              <a:defRPr/>
            </a:lvl4pPr>
            <a:lvl5pPr marL="1554480" indent="0">
              <a:buNone/>
              <a:defRPr/>
            </a:lvl5pPr>
          </a:lstStyle>
          <a:p>
            <a:pPr lvl="0"/>
            <a:r>
              <a:rPr lang="en-US"/>
              <a:t> Add your quote attribution here</a:t>
            </a:r>
          </a:p>
        </p:txBody>
      </p:sp>
    </p:spTree>
    <p:extLst>
      <p:ext uri="{BB962C8B-B14F-4D97-AF65-F5344CB8AC3E}">
        <p14:creationId xmlns:p14="http://schemas.microsoft.com/office/powerpoint/2010/main" val="423296732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white on green">
    <p:bg>
      <p:bgPr>
        <a:pattFill prst="pct5">
          <a:fgClr>
            <a:schemeClr val="bg2"/>
          </a:fgClr>
          <a:bgClr>
            <a:schemeClr val="accent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peech Bubble: Rectangle with Corners Rounded 2">
            <a:extLst>
              <a:ext uri="{FF2B5EF4-FFF2-40B4-BE49-F238E27FC236}">
                <a16:creationId xmlns:a16="http://schemas.microsoft.com/office/drawing/2014/main" id="{0FCCE622-B043-E06D-6E10-F5DE46595C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362339" y="346539"/>
            <a:ext cx="11467322" cy="5236181"/>
          </a:xfrm>
          <a:prstGeom prst="wedgeRoundRectCallout">
            <a:avLst>
              <a:gd name="adj1" fmla="val -20356"/>
              <a:gd name="adj2" fmla="val 65922"/>
              <a:gd name="adj3" fmla="val 16667"/>
            </a:avLst>
          </a:prstGeom>
          <a:solidFill>
            <a:schemeClr val="tx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2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9E2577D-5589-16E1-24DD-5F2DB78F970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75360" y="770069"/>
            <a:ext cx="10241280" cy="4389120"/>
          </a:xfrm>
        </p:spPr>
        <p:txBody>
          <a:bodyPr>
            <a:normAutofit/>
          </a:bodyPr>
          <a:lstStyle>
            <a:lvl1pPr algn="ctr">
              <a:defRPr sz="3600" b="0">
                <a:solidFill>
                  <a:schemeClr val="accent1"/>
                </a:solidFill>
              </a:defRPr>
            </a:lvl1pPr>
          </a:lstStyle>
          <a:p>
            <a:r>
              <a:rPr lang="en-US"/>
              <a:t>“This is a quote layout feature with a white bubble and a green background.”</a:t>
            </a:r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38B3FD9C-C3F6-B981-9E85-5BAA70E26C1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75361" y="4930589"/>
            <a:ext cx="10241280" cy="457200"/>
          </a:xfrm>
        </p:spPr>
        <p:txBody>
          <a:bodyPr anchor="ctr">
            <a:normAutofit/>
          </a:bodyPr>
          <a:lstStyle>
            <a:lvl1pPr marL="0" indent="0" algn="r">
              <a:spcBef>
                <a:spcPts val="0"/>
              </a:spcBef>
              <a:spcAft>
                <a:spcPts val="0"/>
              </a:spcAft>
              <a:buNone/>
              <a:defRPr sz="2000" i="1">
                <a:solidFill>
                  <a:schemeClr val="accent1"/>
                </a:solidFill>
              </a:defRPr>
            </a:lvl1pPr>
            <a:lvl2pPr marL="457200" indent="0">
              <a:buNone/>
              <a:defRPr/>
            </a:lvl2pPr>
            <a:lvl3pPr marL="822960" indent="0">
              <a:buNone/>
              <a:defRPr/>
            </a:lvl3pPr>
            <a:lvl4pPr marL="1188720" indent="0">
              <a:buNone/>
              <a:defRPr/>
            </a:lvl4pPr>
            <a:lvl5pPr marL="1554480" indent="0">
              <a:buNone/>
              <a:defRPr/>
            </a:lvl5pPr>
          </a:lstStyle>
          <a:p>
            <a:pPr lvl="0"/>
            <a:r>
              <a:rPr lang="en-US"/>
              <a:t> Add your quote attribution here</a:t>
            </a:r>
          </a:p>
        </p:txBody>
      </p:sp>
    </p:spTree>
    <p:extLst>
      <p:ext uri="{BB962C8B-B14F-4D97-AF65-F5344CB8AC3E}">
        <p14:creationId xmlns:p14="http://schemas.microsoft.com/office/powerpoint/2010/main" val="245712666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5AA9C5A9-0532-2BD8-2455-ED3C2514CA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-91440"/>
            <a:ext cx="12192000" cy="594447"/>
            <a:chOff x="0" y="-15903"/>
            <a:chExt cx="12192000" cy="594447"/>
          </a:xfrm>
        </p:grpSpPr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377B1C61-0CC6-49DA-E6C5-C5B3DCD0FC46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0" y="365125"/>
              <a:ext cx="12192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Isosceles Triangle 12">
              <a:extLst>
                <a:ext uri="{FF2B5EF4-FFF2-40B4-BE49-F238E27FC236}">
                  <a16:creationId xmlns:a16="http://schemas.microsoft.com/office/drawing/2014/main" id="{93E4A401-CF80-A0A9-B1FE-E9A6A43DD6A0}"/>
                </a:ext>
              </a:extLst>
            </p:cNvPr>
            <p:cNvSpPr/>
            <p:nvPr userDrawn="1"/>
          </p:nvSpPr>
          <p:spPr>
            <a:xfrm rot="10800000">
              <a:off x="356586" y="213420"/>
              <a:ext cx="963228" cy="365124"/>
            </a:xfrm>
            <a:prstGeom prst="triangle">
              <a:avLst/>
            </a:prstGeom>
            <a:solidFill>
              <a:schemeClr val="tx2"/>
            </a:solidFill>
            <a:ln w="38100">
              <a:solidFill>
                <a:schemeClr val="accent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AF2103DA-661E-B11D-5DB7-C2E311CD9B7E}"/>
                </a:ext>
              </a:extLst>
            </p:cNvPr>
            <p:cNvSpPr/>
            <p:nvPr userDrawn="1"/>
          </p:nvSpPr>
          <p:spPr>
            <a:xfrm>
              <a:off x="0" y="-15903"/>
              <a:ext cx="12192000" cy="365126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/>
                <a:t> </a:t>
              </a:r>
            </a:p>
          </p:txBody>
        </p:sp>
      </p:grpSp>
      <p:sp>
        <p:nvSpPr>
          <p:cNvPr id="6" name="Title 5">
            <a:extLst>
              <a:ext uri="{FF2B5EF4-FFF2-40B4-BE49-F238E27FC236}">
                <a16:creationId xmlns:a16="http://schemas.microsoft.com/office/drawing/2014/main" id="{B5CC2FE6-28BF-C922-4565-4FBCE41376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57200"/>
            <a:ext cx="10515600" cy="1325563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8986E0-3737-64D0-72D3-C45D4AB962D0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1825624"/>
            <a:ext cx="10515599" cy="4806181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8" name="Picture 7" descr="Minnesota State logo.">
            <a:extLst>
              <a:ext uri="{FF2B5EF4-FFF2-40B4-BE49-F238E27FC236}">
                <a16:creationId xmlns:a16="http://schemas.microsoft.com/office/drawing/2014/main" id="{8C630977-DF08-B0C4-C064-474AC598B7B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7580" y="6272213"/>
            <a:ext cx="1188720" cy="40233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A6614E7-DF3A-B926-BCB9-76AF58489ADE}"/>
              </a:ext>
            </a:extLst>
          </p:cNvPr>
          <p:cNvSpPr txBox="1"/>
          <p:nvPr userDrawn="1"/>
        </p:nvSpPr>
        <p:spPr>
          <a:xfrm>
            <a:off x="11498580" y="6620947"/>
            <a:ext cx="45720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D83FE643-7C41-44D2-A7F3-B4EB1EC4DD70}" type="slidenum">
              <a:rPr lang="en-US" sz="700" b="1" smtClean="0">
                <a:solidFill>
                  <a:srgbClr val="003C66"/>
                </a:solidFill>
              </a:rPr>
              <a:t>‹#›</a:t>
            </a:fld>
            <a:endParaRPr lang="en-US" sz="700" b="1">
              <a:solidFill>
                <a:srgbClr val="003C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084159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3765631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974666-F8C9-94C8-ABBD-CD5DE4314E6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1850" y="2651422"/>
            <a:ext cx="10515600" cy="1714874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section title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FA70C13-D968-B83E-ED69-6D5886AFAFBB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1850" y="4382199"/>
            <a:ext cx="10515600" cy="1500187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subhead</a:t>
            </a:r>
          </a:p>
        </p:txBody>
      </p:sp>
      <p:pic>
        <p:nvPicPr>
          <p:cNvPr id="12" name="Picture 11" descr="Minnesota State logo.">
            <a:extLst>
              <a:ext uri="{FF2B5EF4-FFF2-40B4-BE49-F238E27FC236}">
                <a16:creationId xmlns:a16="http://schemas.microsoft.com/office/drawing/2014/main" id="{49F64128-6048-E53E-B9F6-3301E620D15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7580" y="6272213"/>
            <a:ext cx="1188720" cy="402335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33412D47-DCC0-92E8-1A1C-0F237A4F045C}"/>
              </a:ext>
            </a:extLst>
          </p:cNvPr>
          <p:cNvSpPr txBox="1"/>
          <p:nvPr userDrawn="1"/>
        </p:nvSpPr>
        <p:spPr>
          <a:xfrm>
            <a:off x="11498580" y="6620947"/>
            <a:ext cx="45720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D83FE643-7C41-44D2-A7F3-B4EB1EC4DD70}" type="slidenum">
              <a:rPr lang="en-US" sz="700" b="1" smtClean="0">
                <a:solidFill>
                  <a:srgbClr val="003C66"/>
                </a:solidFill>
              </a:rPr>
              <a:t>‹#›</a:t>
            </a:fld>
            <a:endParaRPr lang="en-US" sz="700" b="1">
              <a:solidFill>
                <a:srgbClr val="003C66"/>
              </a:solidFill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A3FC2FB5-511D-CF7C-4BBC-79730F8DBC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2057400"/>
            <a:ext cx="12192000" cy="594447"/>
            <a:chOff x="0" y="-15903"/>
            <a:chExt cx="12192000" cy="594447"/>
          </a:xfrm>
        </p:grpSpPr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18CB198D-A13E-83C8-6DE9-BAF3666FC1F2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0" y="365125"/>
              <a:ext cx="12192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Isosceles Triangle 6">
              <a:extLst>
                <a:ext uri="{FF2B5EF4-FFF2-40B4-BE49-F238E27FC236}">
                  <a16:creationId xmlns:a16="http://schemas.microsoft.com/office/drawing/2014/main" id="{33738316-590C-06F1-7DEF-C06661C6A6F2}"/>
                </a:ext>
              </a:extLst>
            </p:cNvPr>
            <p:cNvSpPr/>
            <p:nvPr userDrawn="1"/>
          </p:nvSpPr>
          <p:spPr>
            <a:xfrm rot="10800000">
              <a:off x="356586" y="213420"/>
              <a:ext cx="963228" cy="365124"/>
            </a:xfrm>
            <a:prstGeom prst="triangle">
              <a:avLst/>
            </a:prstGeom>
            <a:solidFill>
              <a:schemeClr val="tx2"/>
            </a:solidFill>
            <a:ln w="38100">
              <a:solidFill>
                <a:schemeClr val="accent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3392D985-4251-9CE8-B366-413CADE73019}"/>
                </a:ext>
              </a:extLst>
            </p:cNvPr>
            <p:cNvSpPr/>
            <p:nvPr userDrawn="1"/>
          </p:nvSpPr>
          <p:spPr>
            <a:xfrm>
              <a:off x="0" y="-15903"/>
              <a:ext cx="12192000" cy="365126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/>
                <a:t>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56074686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with tim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5DBA5EA6-4AA3-C5DF-E1E1-D57652CC3D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-91440"/>
            <a:ext cx="12192000" cy="594447"/>
            <a:chOff x="0" y="-15903"/>
            <a:chExt cx="12192000" cy="594447"/>
          </a:xfrm>
        </p:grpSpPr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D1D887A6-464F-EB96-A2EB-9A534C0E935B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0" y="365125"/>
              <a:ext cx="12192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Isosceles Triangle 7">
              <a:extLst>
                <a:ext uri="{FF2B5EF4-FFF2-40B4-BE49-F238E27FC236}">
                  <a16:creationId xmlns:a16="http://schemas.microsoft.com/office/drawing/2014/main" id="{5FAF9DB5-9F16-94D4-A73C-4B1C63C379EC}"/>
                </a:ext>
              </a:extLst>
            </p:cNvPr>
            <p:cNvSpPr/>
            <p:nvPr userDrawn="1"/>
          </p:nvSpPr>
          <p:spPr>
            <a:xfrm rot="10800000">
              <a:off x="356586" y="213420"/>
              <a:ext cx="963228" cy="365124"/>
            </a:xfrm>
            <a:prstGeom prst="triangle">
              <a:avLst/>
            </a:prstGeom>
            <a:solidFill>
              <a:schemeClr val="tx2"/>
            </a:solidFill>
            <a:ln w="38100">
              <a:solidFill>
                <a:schemeClr val="accent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402C3037-D530-E4C7-2AEE-DAA7B8F79FD8}"/>
                </a:ext>
              </a:extLst>
            </p:cNvPr>
            <p:cNvSpPr/>
            <p:nvPr userDrawn="1"/>
          </p:nvSpPr>
          <p:spPr>
            <a:xfrm>
              <a:off x="0" y="-15903"/>
              <a:ext cx="12192000" cy="365126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/>
                <a:t> </a:t>
              </a: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401A054B-E5F9-2DEA-30AB-31A50044551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Agenda with times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703BE456-CD04-D0F0-FBEA-FCB6E99B072C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1825625"/>
            <a:ext cx="10515600" cy="4351338"/>
          </a:xfrm>
        </p:spPr>
        <p:txBody>
          <a:bodyPr rIns="0"/>
          <a:lstStyle>
            <a:lvl1pPr marL="0" indent="0" algn="l">
              <a:buNone/>
              <a:defRPr/>
            </a:lvl1pPr>
            <a:lvl2pPr marL="457200" indent="0" algn="r">
              <a:buNone/>
              <a:defRPr/>
            </a:lvl2pPr>
            <a:lvl3pPr marL="822960" indent="0" algn="r">
              <a:buNone/>
              <a:defRPr/>
            </a:lvl3pPr>
            <a:lvl4pPr marL="1188720" indent="0" algn="r">
              <a:buNone/>
              <a:defRPr/>
            </a:lvl4pPr>
            <a:lvl5pPr marL="1554480" indent="0" algn="r">
              <a:buNone/>
              <a:defRPr/>
            </a:lvl5pPr>
          </a:lstStyle>
          <a:p>
            <a:pPr lvl="0"/>
            <a:r>
              <a:rPr lang="en-US"/>
              <a:t>9-9:15 a.m. – First item</a:t>
            </a:r>
          </a:p>
        </p:txBody>
      </p:sp>
      <p:pic>
        <p:nvPicPr>
          <p:cNvPr id="11" name="Picture 10" descr="Minnesota State logo.">
            <a:extLst>
              <a:ext uri="{FF2B5EF4-FFF2-40B4-BE49-F238E27FC236}">
                <a16:creationId xmlns:a16="http://schemas.microsoft.com/office/drawing/2014/main" id="{30F5C470-C0F2-E5D7-E1E4-290900FF0C6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7580" y="6272213"/>
            <a:ext cx="1188720" cy="402335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D02CAB31-D831-7945-33C4-67731F97EA71}"/>
              </a:ext>
            </a:extLst>
          </p:cNvPr>
          <p:cNvSpPr txBox="1"/>
          <p:nvPr userDrawn="1"/>
        </p:nvSpPr>
        <p:spPr>
          <a:xfrm>
            <a:off x="11498580" y="6620947"/>
            <a:ext cx="45720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D83FE643-7C41-44D2-A7F3-B4EB1EC4DD70}" type="slidenum">
              <a:rPr lang="en-US" sz="700" b="1" smtClean="0">
                <a:solidFill>
                  <a:srgbClr val="003C66"/>
                </a:solidFill>
              </a:rPr>
              <a:t>‹#›</a:t>
            </a:fld>
            <a:endParaRPr lang="en-US" sz="700" b="1">
              <a:solidFill>
                <a:srgbClr val="003C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308829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with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5DBA5EA6-4AA3-C5DF-E1E1-D57652CC3D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-91440"/>
            <a:ext cx="12192000" cy="594447"/>
            <a:chOff x="0" y="-15903"/>
            <a:chExt cx="12192000" cy="594447"/>
          </a:xfrm>
        </p:grpSpPr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D1D887A6-464F-EB96-A2EB-9A534C0E935B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0" y="365125"/>
              <a:ext cx="12192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Isosceles Triangle 7">
              <a:extLst>
                <a:ext uri="{FF2B5EF4-FFF2-40B4-BE49-F238E27FC236}">
                  <a16:creationId xmlns:a16="http://schemas.microsoft.com/office/drawing/2014/main" id="{5FAF9DB5-9F16-94D4-A73C-4B1C63C379EC}"/>
                </a:ext>
              </a:extLst>
            </p:cNvPr>
            <p:cNvSpPr/>
            <p:nvPr userDrawn="1"/>
          </p:nvSpPr>
          <p:spPr>
            <a:xfrm rot="10800000">
              <a:off x="356586" y="213420"/>
              <a:ext cx="963228" cy="365124"/>
            </a:xfrm>
            <a:prstGeom prst="triangle">
              <a:avLst/>
            </a:prstGeom>
            <a:solidFill>
              <a:schemeClr val="tx2"/>
            </a:solidFill>
            <a:ln w="38100">
              <a:solidFill>
                <a:schemeClr val="accent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402C3037-D530-E4C7-2AEE-DAA7B8F79FD8}"/>
                </a:ext>
              </a:extLst>
            </p:cNvPr>
            <p:cNvSpPr/>
            <p:nvPr userDrawn="1"/>
          </p:nvSpPr>
          <p:spPr>
            <a:xfrm>
              <a:off x="0" y="-15903"/>
              <a:ext cx="12192000" cy="365126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/>
                <a:t> </a:t>
              </a: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401A054B-E5F9-2DEA-30AB-31A50044551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Agenda with bullets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703BE456-CD04-D0F0-FBEA-FCB6E99B072C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1825625"/>
            <a:ext cx="10515600" cy="4351338"/>
          </a:xfrm>
        </p:spPr>
        <p:txBody>
          <a:bodyPr rIns="0"/>
          <a:lstStyle>
            <a:lvl1pPr marL="457200" indent="-457200" algn="l">
              <a:buFont typeface="Calibri" panose="020F0502020204030204" pitchFamily="34" charset="0"/>
              <a:buChar char="»"/>
              <a:defRPr lang="en-US" dirty="0"/>
            </a:lvl1pPr>
            <a:lvl2pPr marL="457200" indent="0" algn="r">
              <a:buNone/>
              <a:defRPr/>
            </a:lvl2pPr>
            <a:lvl3pPr marL="822960" indent="0" algn="r">
              <a:buNone/>
              <a:defRPr/>
            </a:lvl3pPr>
            <a:lvl4pPr marL="1188720" indent="0" algn="r">
              <a:buNone/>
              <a:defRPr/>
            </a:lvl4pPr>
            <a:lvl5pPr marL="1554480" indent="0" algn="r">
              <a:buNone/>
              <a:defRPr/>
            </a:lvl5pPr>
          </a:lstStyle>
          <a:p>
            <a:pPr lvl="0"/>
            <a:r>
              <a:rPr lang="en-US"/>
              <a:t>First item</a:t>
            </a:r>
          </a:p>
          <a:p>
            <a:pPr lvl="0"/>
            <a:r>
              <a:rPr lang="en-US"/>
              <a:t>Second item</a:t>
            </a:r>
          </a:p>
          <a:p>
            <a:pPr lvl="0"/>
            <a:r>
              <a:rPr lang="en-US"/>
              <a:t>Third item</a:t>
            </a:r>
          </a:p>
        </p:txBody>
      </p:sp>
      <p:pic>
        <p:nvPicPr>
          <p:cNvPr id="11" name="Picture 10" descr="Minnesota State logo.">
            <a:extLst>
              <a:ext uri="{FF2B5EF4-FFF2-40B4-BE49-F238E27FC236}">
                <a16:creationId xmlns:a16="http://schemas.microsoft.com/office/drawing/2014/main" id="{30F5C470-C0F2-E5D7-E1E4-290900FF0C6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7580" y="6272213"/>
            <a:ext cx="1188720" cy="402335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D02CAB31-D831-7945-33C4-67731F97EA71}"/>
              </a:ext>
            </a:extLst>
          </p:cNvPr>
          <p:cNvSpPr txBox="1"/>
          <p:nvPr userDrawn="1"/>
        </p:nvSpPr>
        <p:spPr>
          <a:xfrm>
            <a:off x="11498580" y="6620947"/>
            <a:ext cx="45720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D83FE643-7C41-44D2-A7F3-B4EB1EC4DD70}" type="slidenum">
              <a:rPr lang="en-US" sz="700" b="1" smtClean="0">
                <a:solidFill>
                  <a:srgbClr val="003C66"/>
                </a:solidFill>
              </a:rPr>
              <a:t>‹#›</a:t>
            </a:fld>
            <a:endParaRPr lang="en-US" sz="700" b="1">
              <a:solidFill>
                <a:srgbClr val="003C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340801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with numb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5DBA5EA6-4AA3-C5DF-E1E1-D57652CC3D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-91440"/>
            <a:ext cx="12192000" cy="594447"/>
            <a:chOff x="0" y="-15903"/>
            <a:chExt cx="12192000" cy="594447"/>
          </a:xfrm>
        </p:grpSpPr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D1D887A6-464F-EB96-A2EB-9A534C0E935B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0" y="365125"/>
              <a:ext cx="12192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Isosceles Triangle 7">
              <a:extLst>
                <a:ext uri="{FF2B5EF4-FFF2-40B4-BE49-F238E27FC236}">
                  <a16:creationId xmlns:a16="http://schemas.microsoft.com/office/drawing/2014/main" id="{5FAF9DB5-9F16-94D4-A73C-4B1C63C379EC}"/>
                </a:ext>
              </a:extLst>
            </p:cNvPr>
            <p:cNvSpPr/>
            <p:nvPr userDrawn="1"/>
          </p:nvSpPr>
          <p:spPr>
            <a:xfrm rot="10800000">
              <a:off x="356586" y="213420"/>
              <a:ext cx="963228" cy="365124"/>
            </a:xfrm>
            <a:prstGeom prst="triangle">
              <a:avLst/>
            </a:prstGeom>
            <a:solidFill>
              <a:schemeClr val="tx2"/>
            </a:solidFill>
            <a:ln w="38100">
              <a:solidFill>
                <a:schemeClr val="accent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402C3037-D530-E4C7-2AEE-DAA7B8F79FD8}"/>
                </a:ext>
              </a:extLst>
            </p:cNvPr>
            <p:cNvSpPr/>
            <p:nvPr userDrawn="1"/>
          </p:nvSpPr>
          <p:spPr>
            <a:xfrm>
              <a:off x="0" y="-15903"/>
              <a:ext cx="12192000" cy="365126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/>
                <a:t> </a:t>
              </a: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401A054B-E5F9-2DEA-30AB-31A50044551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Agenda with numbers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703BE456-CD04-D0F0-FBEA-FCB6E99B072C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1825625"/>
            <a:ext cx="10515600" cy="4351338"/>
          </a:xfrm>
        </p:spPr>
        <p:txBody>
          <a:bodyPr rIns="0"/>
          <a:lstStyle>
            <a:lvl1pPr marL="514350" indent="-514350" algn="l">
              <a:buFont typeface="+mj-lt"/>
              <a:buAutoNum type="arabicPeriod"/>
              <a:defRPr lang="en-US" dirty="0"/>
            </a:lvl1pPr>
            <a:lvl2pPr marL="457200" indent="0" algn="r">
              <a:buNone/>
              <a:defRPr/>
            </a:lvl2pPr>
            <a:lvl3pPr marL="822960" indent="0" algn="r">
              <a:buNone/>
              <a:defRPr/>
            </a:lvl3pPr>
            <a:lvl4pPr marL="1188720" indent="0" algn="r">
              <a:buNone/>
              <a:defRPr/>
            </a:lvl4pPr>
            <a:lvl5pPr marL="1554480" indent="0" algn="r">
              <a:buNone/>
              <a:defRPr/>
            </a:lvl5pPr>
          </a:lstStyle>
          <a:p>
            <a:pPr lvl="0"/>
            <a:r>
              <a:rPr lang="en-US"/>
              <a:t>First item</a:t>
            </a:r>
          </a:p>
          <a:p>
            <a:pPr lvl="0"/>
            <a:r>
              <a:rPr lang="en-US"/>
              <a:t>Second item</a:t>
            </a:r>
          </a:p>
          <a:p>
            <a:pPr lvl="0"/>
            <a:r>
              <a:rPr lang="en-US"/>
              <a:t>Third item</a:t>
            </a:r>
          </a:p>
        </p:txBody>
      </p:sp>
      <p:pic>
        <p:nvPicPr>
          <p:cNvPr id="11" name="Picture 10" descr="Minnesota State logo.">
            <a:extLst>
              <a:ext uri="{FF2B5EF4-FFF2-40B4-BE49-F238E27FC236}">
                <a16:creationId xmlns:a16="http://schemas.microsoft.com/office/drawing/2014/main" id="{30F5C470-C0F2-E5D7-E1E4-290900FF0C6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7580" y="6272213"/>
            <a:ext cx="1188720" cy="402335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D02CAB31-D831-7945-33C4-67731F97EA71}"/>
              </a:ext>
            </a:extLst>
          </p:cNvPr>
          <p:cNvSpPr txBox="1"/>
          <p:nvPr userDrawn="1"/>
        </p:nvSpPr>
        <p:spPr>
          <a:xfrm>
            <a:off x="11498580" y="6620947"/>
            <a:ext cx="45720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D83FE643-7C41-44D2-A7F3-B4EB1EC4DD70}" type="slidenum">
              <a:rPr lang="en-US" sz="700" b="1" smtClean="0">
                <a:solidFill>
                  <a:srgbClr val="003C66"/>
                </a:solidFill>
              </a:rPr>
              <a:t>‹#›</a:t>
            </a:fld>
            <a:endParaRPr lang="en-US" sz="700" b="1">
              <a:solidFill>
                <a:srgbClr val="003C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387612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e are Minnesota Sta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5DBA5EA6-4AA3-C5DF-E1E1-D57652CC3D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Move="1" noResize="1"/>
          </p:cNvGrpSpPr>
          <p:nvPr userDrawn="1"/>
        </p:nvGrpSpPr>
        <p:grpSpPr>
          <a:xfrm>
            <a:off x="0" y="-91440"/>
            <a:ext cx="12192000" cy="594447"/>
            <a:chOff x="0" y="-15903"/>
            <a:chExt cx="12192000" cy="594447"/>
          </a:xfrm>
        </p:grpSpPr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D1D887A6-464F-EB96-A2EB-9A534C0E935B}"/>
                </a:ext>
              </a:extLst>
            </p:cNvPr>
            <p:cNvCxnSpPr>
              <a:cxnSpLocks noGrp="1" noRot="1" noMove="1" noResize="1" noEditPoints="1" noAdjustHandles="1" noChangeArrowheads="1" noChangeShapeType="1"/>
            </p:cNvCxnSpPr>
            <p:nvPr userDrawn="1"/>
          </p:nvCxnSpPr>
          <p:spPr>
            <a:xfrm>
              <a:off x="0" y="365125"/>
              <a:ext cx="12192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Isosceles Triangle 7">
              <a:extLst>
                <a:ext uri="{FF2B5EF4-FFF2-40B4-BE49-F238E27FC236}">
                  <a16:creationId xmlns:a16="http://schemas.microsoft.com/office/drawing/2014/main" id="{5FAF9DB5-9F16-94D4-A73C-4B1C63C379EC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 userDrawn="1"/>
          </p:nvSpPr>
          <p:spPr>
            <a:xfrm rot="10800000">
              <a:off x="356586" y="213420"/>
              <a:ext cx="963228" cy="365124"/>
            </a:xfrm>
            <a:prstGeom prst="triangle">
              <a:avLst/>
            </a:prstGeom>
            <a:solidFill>
              <a:schemeClr val="tx2"/>
            </a:solidFill>
            <a:ln w="38100">
              <a:solidFill>
                <a:schemeClr val="accent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402C3037-D530-E4C7-2AEE-DAA7B8F79FD8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 userDrawn="1"/>
          </p:nvSpPr>
          <p:spPr>
            <a:xfrm>
              <a:off x="0" y="-15903"/>
              <a:ext cx="12192000" cy="365126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/>
                <a:t> </a:t>
              </a:r>
            </a:p>
          </p:txBody>
        </p:sp>
      </p:grpSp>
      <p:sp>
        <p:nvSpPr>
          <p:cNvPr id="3" name="Lake Superior" descr="Minnesota State">
            <a:extLst>
              <a:ext uri="{FF2B5EF4-FFF2-40B4-BE49-F238E27FC236}">
                <a16:creationId xmlns:a16="http://schemas.microsoft.com/office/drawing/2014/main" id="{0239304D-1226-6145-00B5-550A7F3612B7}"/>
              </a:ext>
            </a:extLst>
          </p:cNvPr>
          <p:cNvSpPr>
            <a:spLocks noGrp="1"/>
          </p:cNvSpPr>
          <p:nvPr>
            <p:ph type="pic" sz="quarter" idx="44"/>
          </p:nvPr>
        </p:nvSpPr>
        <p:spPr>
          <a:xfrm>
            <a:off x="166265" y="-91440"/>
            <a:ext cx="2121408" cy="3675888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01A054B-E5F9-2DEA-30AB-31A50044551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436933" y="365125"/>
            <a:ext cx="5805196" cy="1325563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We are Minnesota State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703BE456-CD04-D0F0-FBEA-FCB6E99B072C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2436933" y="1447880"/>
            <a:ext cx="5806440" cy="2564688"/>
          </a:xfrm>
        </p:spPr>
        <p:txBody>
          <a:bodyPr rIns="0">
            <a:normAutofit/>
          </a:bodyPr>
          <a:lstStyle>
            <a:lvl1pPr marL="457200" indent="-457200" algn="l">
              <a:lnSpc>
                <a:spcPts val="3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lang="en-US" sz="2400" dirty="0"/>
            </a:lvl1pPr>
            <a:lvl2pPr marL="457200" indent="0" algn="r">
              <a:buNone/>
              <a:defRPr/>
            </a:lvl2pPr>
            <a:lvl3pPr marL="822960" indent="0" algn="r">
              <a:buNone/>
              <a:defRPr/>
            </a:lvl3pPr>
            <a:lvl4pPr marL="1188720" indent="0" algn="r">
              <a:buNone/>
              <a:defRPr/>
            </a:lvl4pPr>
            <a:lvl5pPr marL="1554480" indent="0" algn="r">
              <a:buNone/>
              <a:defRPr/>
            </a:lvl5pPr>
          </a:lstStyle>
          <a:p>
            <a:pPr marL="0" marR="0" lvl="0" indent="0" algn="l" defTabSz="914400" rtl="0" eaLnBrk="1" fontAlgn="auto" latinLnBrk="0" hangingPunct="1">
              <a:lnSpc>
                <a:spcPts val="3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Enter text</a:t>
            </a:r>
          </a:p>
        </p:txBody>
      </p:sp>
      <p:sp>
        <p:nvSpPr>
          <p:cNvPr id="46" name="Alexandria">
            <a:extLst>
              <a:ext uri="{FF2B5EF4-FFF2-40B4-BE49-F238E27FC236}">
                <a16:creationId xmlns:a16="http://schemas.microsoft.com/office/drawing/2014/main" id="{4FB23F78-D188-2DFB-1FBD-7E17D6765BF2}"/>
              </a:ext>
            </a:extLst>
          </p:cNvPr>
          <p:cNvSpPr>
            <a:spLocks noGrp="1"/>
          </p:cNvSpPr>
          <p:nvPr>
            <p:ph type="pic" sz="quarter" idx="43"/>
          </p:nvPr>
        </p:nvSpPr>
        <p:spPr>
          <a:xfrm>
            <a:off x="9298648" y="1288855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45" name="Anoka Tech">
            <a:extLst>
              <a:ext uri="{FF2B5EF4-FFF2-40B4-BE49-F238E27FC236}">
                <a16:creationId xmlns:a16="http://schemas.microsoft.com/office/drawing/2014/main" id="{E745E7E8-7542-EBC1-4A70-219802A95A4F}"/>
              </a:ext>
            </a:extLst>
          </p:cNvPr>
          <p:cNvSpPr>
            <a:spLocks noGrp="1"/>
          </p:cNvSpPr>
          <p:nvPr>
            <p:ph type="pic" sz="quarter" idx="42"/>
          </p:nvPr>
        </p:nvSpPr>
        <p:spPr>
          <a:xfrm>
            <a:off x="10088647" y="442949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44" name="Anoka-Ramsey">
            <a:extLst>
              <a:ext uri="{FF2B5EF4-FFF2-40B4-BE49-F238E27FC236}">
                <a16:creationId xmlns:a16="http://schemas.microsoft.com/office/drawing/2014/main" id="{7D4DEA53-1E38-A4E5-5B6F-570C8FECBC2F}"/>
              </a:ext>
            </a:extLst>
          </p:cNvPr>
          <p:cNvSpPr>
            <a:spLocks noGrp="1"/>
          </p:cNvSpPr>
          <p:nvPr>
            <p:ph type="pic" sz="quarter" idx="41"/>
          </p:nvPr>
        </p:nvSpPr>
        <p:spPr>
          <a:xfrm>
            <a:off x="8523670" y="442949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41" name="Bemidji State">
            <a:extLst>
              <a:ext uri="{FF2B5EF4-FFF2-40B4-BE49-F238E27FC236}">
                <a16:creationId xmlns:a16="http://schemas.microsoft.com/office/drawing/2014/main" id="{F1EC81EE-FA9A-AD41-3095-A1CBC4E2AF5A}"/>
              </a:ext>
            </a:extLst>
          </p:cNvPr>
          <p:cNvSpPr>
            <a:spLocks noGrp="1"/>
          </p:cNvSpPr>
          <p:nvPr>
            <p:ph type="pic" sz="quarter" idx="38"/>
          </p:nvPr>
        </p:nvSpPr>
        <p:spPr>
          <a:xfrm>
            <a:off x="10862616" y="1279524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42" name="Century College">
            <a:extLst>
              <a:ext uri="{FF2B5EF4-FFF2-40B4-BE49-F238E27FC236}">
                <a16:creationId xmlns:a16="http://schemas.microsoft.com/office/drawing/2014/main" id="{39202918-6A1B-2DE6-2F3C-1CAF43BFCE6F}"/>
              </a:ext>
            </a:extLst>
          </p:cNvPr>
          <p:cNvSpPr>
            <a:spLocks noGrp="1"/>
          </p:cNvSpPr>
          <p:nvPr>
            <p:ph type="pic" sz="quarter" idx="39"/>
          </p:nvPr>
        </p:nvSpPr>
        <p:spPr>
          <a:xfrm>
            <a:off x="8462971" y="2193924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43" name="Central Lakes">
            <a:extLst>
              <a:ext uri="{FF2B5EF4-FFF2-40B4-BE49-F238E27FC236}">
                <a16:creationId xmlns:a16="http://schemas.microsoft.com/office/drawing/2014/main" id="{2B74B782-7D8F-965F-8AEA-05B82EB18F72}"/>
              </a:ext>
            </a:extLst>
          </p:cNvPr>
          <p:cNvSpPr>
            <a:spLocks noGrp="1"/>
          </p:cNvSpPr>
          <p:nvPr>
            <p:ph type="pic" sz="quarter" idx="40"/>
          </p:nvPr>
        </p:nvSpPr>
        <p:spPr>
          <a:xfrm>
            <a:off x="10050631" y="2198692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38" name="Fond du Lac">
            <a:extLst>
              <a:ext uri="{FF2B5EF4-FFF2-40B4-BE49-F238E27FC236}">
                <a16:creationId xmlns:a16="http://schemas.microsoft.com/office/drawing/2014/main" id="{06B2B6B0-914D-3062-4EC7-8D3DFE1DF1EC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3069637" y="3117860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39" name="Hennepin Tech">
            <a:extLst>
              <a:ext uri="{FF2B5EF4-FFF2-40B4-BE49-F238E27FC236}">
                <a16:creationId xmlns:a16="http://schemas.microsoft.com/office/drawing/2014/main" id="{57F39B7B-0607-517D-4F34-02C6DB00CEDD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4622140" y="3126205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40" name="DCTC">
            <a:extLst>
              <a:ext uri="{FF2B5EF4-FFF2-40B4-BE49-F238E27FC236}">
                <a16:creationId xmlns:a16="http://schemas.microsoft.com/office/drawing/2014/main" id="{4D1DACED-5FC2-1506-CA55-7D1C227C71CD}"/>
              </a:ext>
            </a:extLst>
          </p:cNvPr>
          <p:cNvSpPr>
            <a:spLocks noGrp="1"/>
          </p:cNvSpPr>
          <p:nvPr>
            <p:ph type="pic" sz="quarter" idx="37"/>
          </p:nvPr>
        </p:nvSpPr>
        <p:spPr>
          <a:xfrm>
            <a:off x="6162170" y="3117860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35" name="Lake Superior">
            <a:extLst>
              <a:ext uri="{FF2B5EF4-FFF2-40B4-BE49-F238E27FC236}">
                <a16:creationId xmlns:a16="http://schemas.microsoft.com/office/drawing/2014/main" id="{A7FFE368-AAA0-CA0C-09FA-99D3DF95279B}"/>
              </a:ext>
            </a:extLst>
          </p:cNvPr>
          <p:cNvSpPr>
            <a:spLocks noGrp="1"/>
          </p:cNvSpPr>
          <p:nvPr>
            <p:ph type="pic" sz="quarter" idx="32"/>
          </p:nvPr>
        </p:nvSpPr>
        <p:spPr>
          <a:xfrm>
            <a:off x="7727147" y="3118067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36" name="Minneapolis College">
            <a:extLst>
              <a:ext uri="{FF2B5EF4-FFF2-40B4-BE49-F238E27FC236}">
                <a16:creationId xmlns:a16="http://schemas.microsoft.com/office/drawing/2014/main" id="{B268ECDD-8F91-55BB-6EE0-C4A3F347302C}"/>
              </a:ext>
            </a:extLst>
          </p:cNvPr>
          <p:cNvSpPr>
            <a:spLocks noGrp="1"/>
          </p:cNvSpPr>
          <p:nvPr>
            <p:ph type="pic" sz="quarter" idx="33"/>
          </p:nvPr>
        </p:nvSpPr>
        <p:spPr>
          <a:xfrm>
            <a:off x="9292124" y="3118067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37" name="Inver Hills">
            <a:extLst>
              <a:ext uri="{FF2B5EF4-FFF2-40B4-BE49-F238E27FC236}">
                <a16:creationId xmlns:a16="http://schemas.microsoft.com/office/drawing/2014/main" id="{076FCC85-903A-13A0-E7F3-3A79D97B914D}"/>
              </a:ext>
            </a:extLst>
          </p:cNvPr>
          <p:cNvSpPr>
            <a:spLocks noGrp="1"/>
          </p:cNvSpPr>
          <p:nvPr>
            <p:ph type="pic" sz="quarter" idx="34"/>
          </p:nvPr>
        </p:nvSpPr>
        <p:spPr>
          <a:xfrm>
            <a:off x="10857101" y="3122629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20" name="Metro State">
            <a:extLst>
              <a:ext uri="{FF2B5EF4-FFF2-40B4-BE49-F238E27FC236}">
                <a16:creationId xmlns:a16="http://schemas.microsoft.com/office/drawing/2014/main" id="{1043A479-86B6-676E-EBE7-D83BE17128C2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699018" y="4041797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21" name="Minnesota North">
            <a:extLst>
              <a:ext uri="{FF2B5EF4-FFF2-40B4-BE49-F238E27FC236}">
                <a16:creationId xmlns:a16="http://schemas.microsoft.com/office/drawing/2014/main" id="{A4DB2489-B05F-4404-0F8F-682A5CA633A9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2263762" y="4041797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22" name="MSCS">
            <a:extLst>
              <a:ext uri="{FF2B5EF4-FFF2-40B4-BE49-F238E27FC236}">
                <a16:creationId xmlns:a16="http://schemas.microsoft.com/office/drawing/2014/main" id="{4251DD74-D40A-FEE9-4871-B99B5D86D473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3828739" y="4041797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23" name="M State">
            <a:extLst>
              <a:ext uri="{FF2B5EF4-FFF2-40B4-BE49-F238E27FC236}">
                <a16:creationId xmlns:a16="http://schemas.microsoft.com/office/drawing/2014/main" id="{C1A19FDE-8D89-2903-2F60-37003C3DFDD0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5393716" y="4041797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24" name="Mankato">
            <a:extLst>
              <a:ext uri="{FF2B5EF4-FFF2-40B4-BE49-F238E27FC236}">
                <a16:creationId xmlns:a16="http://schemas.microsoft.com/office/drawing/2014/main" id="{A2223B94-7364-9A14-7C41-6FE5D50D8BEA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6958693" y="4041797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25" name="Moorhead">
            <a:extLst>
              <a:ext uri="{FF2B5EF4-FFF2-40B4-BE49-F238E27FC236}">
                <a16:creationId xmlns:a16="http://schemas.microsoft.com/office/drawing/2014/main" id="{48B9B9F2-E914-2E0F-7294-C8D57EC9069F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8523670" y="4041797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26" name="MinnWest">
            <a:extLst>
              <a:ext uri="{FF2B5EF4-FFF2-40B4-BE49-F238E27FC236}">
                <a16:creationId xmlns:a16="http://schemas.microsoft.com/office/drawing/2014/main" id="{807D3951-6A18-D444-1C8F-6A6327712403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10088647" y="4041797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27" name="Normandale">
            <a:extLst>
              <a:ext uri="{FF2B5EF4-FFF2-40B4-BE49-F238E27FC236}">
                <a16:creationId xmlns:a16="http://schemas.microsoft.com/office/drawing/2014/main" id="{60AB0DB6-49F0-0062-60F6-9D12AEE3F4F1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1467239" y="4963350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28" name="Northland">
            <a:extLst>
              <a:ext uri="{FF2B5EF4-FFF2-40B4-BE49-F238E27FC236}">
                <a16:creationId xmlns:a16="http://schemas.microsoft.com/office/drawing/2014/main" id="{E73CF2E2-1B98-83DD-15FD-7F29A773AB95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3032216" y="4963350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29" name="North Hennepin">
            <a:extLst>
              <a:ext uri="{FF2B5EF4-FFF2-40B4-BE49-F238E27FC236}">
                <a16:creationId xmlns:a16="http://schemas.microsoft.com/office/drawing/2014/main" id="{61FFDB3C-49B0-4E56-9553-055C32C77522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4597193" y="4963350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30" name="NTC">
            <a:extLst>
              <a:ext uri="{FF2B5EF4-FFF2-40B4-BE49-F238E27FC236}">
                <a16:creationId xmlns:a16="http://schemas.microsoft.com/office/drawing/2014/main" id="{08BD88C4-804D-56F5-2F01-DE0D7C9E3162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6162170" y="4963350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31" name="Pine Tech">
            <a:extLst>
              <a:ext uri="{FF2B5EF4-FFF2-40B4-BE49-F238E27FC236}">
                <a16:creationId xmlns:a16="http://schemas.microsoft.com/office/drawing/2014/main" id="{ABF63167-4044-3360-D603-716F12164D00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7727147" y="4963350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32" name="Ridgewater">
            <a:extLst>
              <a:ext uri="{FF2B5EF4-FFF2-40B4-BE49-F238E27FC236}">
                <a16:creationId xmlns:a16="http://schemas.microsoft.com/office/drawing/2014/main" id="{34B268C2-9035-49E9-CED5-9D3EACC0B0C8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9292124" y="4963350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33" name="Riverland">
            <a:extLst>
              <a:ext uri="{FF2B5EF4-FFF2-40B4-BE49-F238E27FC236}">
                <a16:creationId xmlns:a16="http://schemas.microsoft.com/office/drawing/2014/main" id="{98A3C0FC-9491-C663-0B53-EACCE79F1324}"/>
              </a:ext>
            </a:extLst>
          </p:cNvPr>
          <p:cNvSpPr>
            <a:spLocks noGrp="1"/>
          </p:cNvSpPr>
          <p:nvPr>
            <p:ph type="pic" sz="quarter" idx="30"/>
          </p:nvPr>
        </p:nvSpPr>
        <p:spPr>
          <a:xfrm>
            <a:off x="10857101" y="4960965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3" name="Rochester">
            <a:extLst>
              <a:ext uri="{FF2B5EF4-FFF2-40B4-BE49-F238E27FC236}">
                <a16:creationId xmlns:a16="http://schemas.microsoft.com/office/drawing/2014/main" id="{239924F3-37B7-D202-1A06-CD0C981DF6D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99018" y="5880134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4" name="South Central">
            <a:extLst>
              <a:ext uri="{FF2B5EF4-FFF2-40B4-BE49-F238E27FC236}">
                <a16:creationId xmlns:a16="http://schemas.microsoft.com/office/drawing/2014/main" id="{E7D234D3-1EA9-B269-1127-C277CA25265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63995" y="5880134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5" name="SCSU">
            <a:extLst>
              <a:ext uri="{FF2B5EF4-FFF2-40B4-BE49-F238E27FC236}">
                <a16:creationId xmlns:a16="http://schemas.microsoft.com/office/drawing/2014/main" id="{F3DD4E8D-CCE6-2746-13E9-9061524F040A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3828972" y="5880134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6" name="SCTCC">
            <a:extLst>
              <a:ext uri="{FF2B5EF4-FFF2-40B4-BE49-F238E27FC236}">
                <a16:creationId xmlns:a16="http://schemas.microsoft.com/office/drawing/2014/main" id="{DDDDDE92-3BC5-8A5B-9C1F-F4BF2FE72E9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393949" y="5880134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7" name="Southwest">
            <a:extLst>
              <a:ext uri="{FF2B5EF4-FFF2-40B4-BE49-F238E27FC236}">
                <a16:creationId xmlns:a16="http://schemas.microsoft.com/office/drawing/2014/main" id="{BD40AA57-926B-2625-EDA1-385A3E444480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958926" y="5880134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8" name="Saint Paul College">
            <a:extLst>
              <a:ext uri="{FF2B5EF4-FFF2-40B4-BE49-F238E27FC236}">
                <a16:creationId xmlns:a16="http://schemas.microsoft.com/office/drawing/2014/main" id="{E04CA0D8-A3F4-E2DF-09BE-49DE645F75B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8523903" y="5880134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9" name="Winona">
            <a:extLst>
              <a:ext uri="{FF2B5EF4-FFF2-40B4-BE49-F238E27FC236}">
                <a16:creationId xmlns:a16="http://schemas.microsoft.com/office/drawing/2014/main" id="{FA2F223A-6800-2311-3202-02C46F6A61A0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0088880" y="5880134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56677926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55348181-4919-E56C-85B4-9FD7580A6CC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sz="quarter" idx="10"/>
          </p:nvPr>
        </p:nvSpPr>
        <p:spPr>
          <a:xfrm>
            <a:off x="0" y="-1"/>
            <a:ext cx="12192000" cy="6858001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Content Placeholder 53">
            <a:extLst>
              <a:ext uri="{FF2B5EF4-FFF2-40B4-BE49-F238E27FC236}">
                <a16:creationId xmlns:a16="http://schemas.microsoft.com/office/drawing/2014/main" id="{40328A40-B066-3033-F44D-B75F9E45F7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45921"/>
            <a:ext cx="6477000" cy="1676400"/>
          </a:xfrm>
        </p:spPr>
        <p:txBody>
          <a:bodyPr>
            <a:normAutofit lnSpcReduction="10000"/>
          </a:bodyPr>
          <a:lstStyle>
            <a:lvl1pPr marL="457200" indent="-457200">
              <a:defRPr sz="2400"/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CE27FD6F-D39D-9396-B892-90944249AD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-91440"/>
            <a:ext cx="12192000" cy="594447"/>
            <a:chOff x="0" y="-15903"/>
            <a:chExt cx="12192000" cy="594447"/>
          </a:xfrm>
        </p:grpSpPr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CC595EF1-15B1-6912-1B50-58E1DCC97F77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0" y="365125"/>
              <a:ext cx="12192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Isosceles Triangle 9">
              <a:extLst>
                <a:ext uri="{FF2B5EF4-FFF2-40B4-BE49-F238E27FC236}">
                  <a16:creationId xmlns:a16="http://schemas.microsoft.com/office/drawing/2014/main" id="{67F44F13-199C-5F52-795E-128B4CCD4661}"/>
                </a:ext>
              </a:extLst>
            </p:cNvPr>
            <p:cNvSpPr/>
            <p:nvPr userDrawn="1"/>
          </p:nvSpPr>
          <p:spPr>
            <a:xfrm rot="10800000">
              <a:off x="356586" y="213420"/>
              <a:ext cx="963228" cy="365124"/>
            </a:xfrm>
            <a:prstGeom prst="triangle">
              <a:avLst/>
            </a:prstGeom>
            <a:solidFill>
              <a:schemeClr val="tx2"/>
            </a:solidFill>
            <a:ln w="38100">
              <a:solidFill>
                <a:schemeClr val="accent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FC460C1C-C8D7-3CAC-6DD2-52E6E668D980}"/>
                </a:ext>
              </a:extLst>
            </p:cNvPr>
            <p:cNvSpPr/>
            <p:nvPr userDrawn="1"/>
          </p:nvSpPr>
          <p:spPr>
            <a:xfrm>
              <a:off x="0" y="-15903"/>
              <a:ext cx="12192000" cy="365126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/>
                <a:t> </a:t>
              </a:r>
            </a:p>
          </p:txBody>
        </p:sp>
      </p:grpSp>
      <p:sp>
        <p:nvSpPr>
          <p:cNvPr id="14" name="Title 13">
            <a:extLst>
              <a:ext uri="{FF2B5EF4-FFF2-40B4-BE49-F238E27FC236}">
                <a16:creationId xmlns:a16="http://schemas.microsoft.com/office/drawing/2014/main" id="{3C1F3D2E-66EB-247C-8326-7573E18A9E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57200"/>
            <a:ext cx="46482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8" name="Content Placeholder 17">
            <a:extLst>
              <a:ext uri="{FF2B5EF4-FFF2-40B4-BE49-F238E27FC236}">
                <a16:creationId xmlns:a16="http://schemas.microsoft.com/office/drawing/2014/main" id="{F16095B8-5F8B-AF63-8CE2-BDFD711054A1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6606540" y="457200"/>
            <a:ext cx="4533900" cy="27432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</a:lstStyle>
          <a:p>
            <a:pPr lvl="0"/>
            <a:r>
              <a:rPr lang="en-US"/>
              <a:t>click</a:t>
            </a:r>
          </a:p>
        </p:txBody>
      </p:sp>
      <p:sp>
        <p:nvSpPr>
          <p:cNvPr id="27" name="Content Placeholder 17">
            <a:extLst>
              <a:ext uri="{FF2B5EF4-FFF2-40B4-BE49-F238E27FC236}">
                <a16:creationId xmlns:a16="http://schemas.microsoft.com/office/drawing/2014/main" id="{52DDFEF9-0341-E538-479D-6A632BA88505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6606540" y="739345"/>
            <a:ext cx="4533900" cy="27432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</a:lstStyle>
          <a:p>
            <a:pPr lvl="0"/>
            <a:r>
              <a:rPr lang="en-US"/>
              <a:t>click</a:t>
            </a:r>
          </a:p>
        </p:txBody>
      </p:sp>
      <p:sp>
        <p:nvSpPr>
          <p:cNvPr id="29" name="Content Placeholder 17">
            <a:extLst>
              <a:ext uri="{FF2B5EF4-FFF2-40B4-BE49-F238E27FC236}">
                <a16:creationId xmlns:a16="http://schemas.microsoft.com/office/drawing/2014/main" id="{081E4DA0-4189-8AD8-221E-3DBF11299566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6606540" y="1013665"/>
            <a:ext cx="4533900" cy="27432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</a:lstStyle>
          <a:p>
            <a:pPr lvl="0"/>
            <a:r>
              <a:rPr lang="en-US"/>
              <a:t>click</a:t>
            </a:r>
          </a:p>
        </p:txBody>
      </p:sp>
      <p:sp>
        <p:nvSpPr>
          <p:cNvPr id="31" name="Content Placeholder 17">
            <a:extLst>
              <a:ext uri="{FF2B5EF4-FFF2-40B4-BE49-F238E27FC236}">
                <a16:creationId xmlns:a16="http://schemas.microsoft.com/office/drawing/2014/main" id="{617F665E-4951-2D1D-E972-D3CDA6D83E3D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6606540" y="1287985"/>
            <a:ext cx="4533900" cy="27432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</a:lstStyle>
          <a:p>
            <a:pPr lvl="0"/>
            <a:r>
              <a:rPr lang="en-US"/>
              <a:t>click</a:t>
            </a:r>
          </a:p>
        </p:txBody>
      </p:sp>
      <p:sp>
        <p:nvSpPr>
          <p:cNvPr id="33" name="Content Placeholder 34">
            <a:extLst>
              <a:ext uri="{FF2B5EF4-FFF2-40B4-BE49-F238E27FC236}">
                <a16:creationId xmlns:a16="http://schemas.microsoft.com/office/drawing/2014/main" id="{8F429DC9-CEBC-08D5-D822-5111BC3A2ECF}"/>
              </a:ext>
            </a:extLst>
          </p:cNvPr>
          <p:cNvSpPr>
            <a:spLocks noGrp="1"/>
          </p:cNvSpPr>
          <p:nvPr>
            <p:ph sz="quarter" idx="69" hasCustomPrompt="1"/>
          </p:nvPr>
        </p:nvSpPr>
        <p:spPr>
          <a:xfrm>
            <a:off x="1" y="6400801"/>
            <a:ext cx="12192000" cy="452438"/>
          </a:xfrm>
        </p:spPr>
        <p:txBody>
          <a:bodyPr anchor="ctr">
            <a:noAutofit/>
          </a:bodyPr>
          <a:lstStyle>
            <a:lvl1pPr marL="0" indent="0" algn="r">
              <a:buNone/>
              <a:defRPr sz="800" i="1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r">
              <a:buNone/>
              <a:defRPr sz="800"/>
            </a:lvl2pPr>
            <a:lvl3pPr marL="822960" indent="0" algn="r">
              <a:buNone/>
              <a:defRPr sz="700"/>
            </a:lvl3pPr>
            <a:lvl4pPr marL="1188720" indent="0" algn="r">
              <a:buNone/>
              <a:defRPr sz="600"/>
            </a:lvl4pPr>
            <a:lvl5pPr marL="1554480" indent="0" algn="r">
              <a:buNone/>
              <a:defRPr sz="600"/>
            </a:lvl5pPr>
          </a:lstStyle>
          <a:p>
            <a:pPr lvl="0"/>
            <a:r>
              <a:rPr lang="en-US"/>
              <a:t>Click to edit text</a:t>
            </a:r>
          </a:p>
        </p:txBody>
      </p:sp>
    </p:spTree>
    <p:extLst>
      <p:ext uri="{BB962C8B-B14F-4D97-AF65-F5344CB8AC3E}">
        <p14:creationId xmlns:p14="http://schemas.microsoft.com/office/powerpoint/2010/main" val="125540776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End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0AE98F0E-612C-E663-2EBB-4BCBE22AAF3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005263" y="3354895"/>
            <a:ext cx="4181475" cy="1548826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20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2AF2FB99-DE2E-3A6C-F3AD-21CB9FC50F9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3038475" cy="1325563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Thank you.</a:t>
            </a:r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3FD76C84-EEED-28E4-47AC-0470D5848E3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413504" y="1398655"/>
            <a:ext cx="3364992" cy="1548826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619FC632-67B8-C94B-3F08-3E51CA5A052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0" y="6049963"/>
            <a:ext cx="12192000" cy="661987"/>
          </a:xfrm>
        </p:spPr>
        <p:txBody>
          <a:bodyPr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200"/>
            </a:lvl1pPr>
            <a:lvl2pPr marL="457200" indent="0" algn="ctr">
              <a:buNone/>
              <a:defRPr sz="1200"/>
            </a:lvl2pPr>
            <a:lvl3pPr marL="822960" indent="0" algn="ctr">
              <a:buNone/>
              <a:defRPr sz="1200"/>
            </a:lvl3pPr>
            <a:lvl4pPr marL="1188720" indent="0" algn="ctr">
              <a:buNone/>
              <a:defRPr sz="1200"/>
            </a:lvl4pPr>
            <a:lvl5pPr marL="1554480" indent="0" algn="ctr">
              <a:buNone/>
              <a:defRPr sz="1200"/>
            </a:lvl5pPr>
          </a:lstStyle>
          <a:p>
            <a:pPr lvl="0"/>
            <a:r>
              <a:rPr lang="en-US"/>
              <a:t>Click to edit text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481ECFDE-1DE7-69A7-53C5-35814B813E3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017963" y="4903721"/>
            <a:ext cx="4202112" cy="555692"/>
          </a:xfrm>
        </p:spPr>
        <p:txBody>
          <a:bodyPr>
            <a:normAutofit/>
          </a:bodyPr>
          <a:lstStyle>
            <a:lvl1pPr marL="0" indent="0" algn="ctr">
              <a:buNone/>
              <a:defRPr sz="2000" b="1">
                <a:solidFill>
                  <a:schemeClr val="accent1"/>
                </a:solidFill>
              </a:defRPr>
            </a:lvl1pPr>
            <a:lvl2pPr marL="457200" indent="0">
              <a:buNone/>
              <a:defRPr/>
            </a:lvl2pPr>
            <a:lvl3pPr marL="822960" indent="0">
              <a:buNone/>
              <a:defRPr/>
            </a:lvl3pPr>
            <a:lvl4pPr marL="1188720" indent="0">
              <a:buNone/>
              <a:defRPr/>
            </a:lvl4pPr>
            <a:lvl5pPr marL="155448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79711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4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5AA9C5A9-0532-2BD8-2455-ED3C2514CA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-91440"/>
            <a:ext cx="12192000" cy="594447"/>
            <a:chOff x="0" y="-15903"/>
            <a:chExt cx="12192000" cy="594447"/>
          </a:xfrm>
        </p:grpSpPr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377B1C61-0CC6-49DA-E6C5-C5B3DCD0FC46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0" y="365125"/>
              <a:ext cx="12192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Isosceles Triangle 12">
              <a:extLst>
                <a:ext uri="{FF2B5EF4-FFF2-40B4-BE49-F238E27FC236}">
                  <a16:creationId xmlns:a16="http://schemas.microsoft.com/office/drawing/2014/main" id="{93E4A401-CF80-A0A9-B1FE-E9A6A43DD6A0}"/>
                </a:ext>
              </a:extLst>
            </p:cNvPr>
            <p:cNvSpPr/>
            <p:nvPr userDrawn="1"/>
          </p:nvSpPr>
          <p:spPr>
            <a:xfrm rot="10800000">
              <a:off x="356586" y="213420"/>
              <a:ext cx="963228" cy="365124"/>
            </a:xfrm>
            <a:prstGeom prst="triangle">
              <a:avLst/>
            </a:prstGeom>
            <a:solidFill>
              <a:schemeClr val="tx2"/>
            </a:solidFill>
            <a:ln w="38100">
              <a:solidFill>
                <a:schemeClr val="accent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AF2103DA-661E-B11D-5DB7-C2E311CD9B7E}"/>
                </a:ext>
              </a:extLst>
            </p:cNvPr>
            <p:cNvSpPr/>
            <p:nvPr userDrawn="1"/>
          </p:nvSpPr>
          <p:spPr>
            <a:xfrm>
              <a:off x="0" y="-15903"/>
              <a:ext cx="12192000" cy="365126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/>
                <a:t> </a:t>
              </a:r>
            </a:p>
          </p:txBody>
        </p:sp>
      </p:grpSp>
      <p:sp>
        <p:nvSpPr>
          <p:cNvPr id="6" name="Title 5">
            <a:extLst>
              <a:ext uri="{FF2B5EF4-FFF2-40B4-BE49-F238E27FC236}">
                <a16:creationId xmlns:a16="http://schemas.microsoft.com/office/drawing/2014/main" id="{B5CC2FE6-28BF-C922-4565-4FBCE41376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57200"/>
            <a:ext cx="7738534" cy="1325563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8986E0-3737-64D0-72D3-C45D4AB962D0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1825624"/>
            <a:ext cx="7738533" cy="4806181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Content Placeholder 3">
            <a:extLst>
              <a:ext uri="{FF2B5EF4-FFF2-40B4-BE49-F238E27FC236}">
                <a16:creationId xmlns:a16="http://schemas.microsoft.com/office/drawing/2014/main" id="{229081CC-8041-1C40-2BD2-5DAA8E6ED366}"/>
              </a:ext>
            </a:extLst>
          </p:cNvPr>
          <p:cNvSpPr>
            <a:spLocks noGrp="1"/>
          </p:cNvSpPr>
          <p:nvPr>
            <p:ph sz="quarter" idx="31" hasCustomPrompt="1"/>
          </p:nvPr>
        </p:nvSpPr>
        <p:spPr>
          <a:xfrm>
            <a:off x="9333059" y="118923"/>
            <a:ext cx="2415009" cy="1828799"/>
          </a:xfrm>
          <a:effectLst/>
        </p:spPr>
        <p:txBody>
          <a:bodyPr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BB43F8F-4DA7-9D07-1B0B-168CCFC607E8}"/>
              </a:ext>
            </a:extLst>
          </p:cNvPr>
          <p:cNvSpPr>
            <a:spLocks noGrp="1"/>
          </p:cNvSpPr>
          <p:nvPr>
            <p:ph sz="quarter" idx="39" hasCustomPrompt="1"/>
          </p:nvPr>
        </p:nvSpPr>
        <p:spPr>
          <a:xfrm>
            <a:off x="9137334" y="1753009"/>
            <a:ext cx="2415009" cy="1828799"/>
          </a:xfrm>
          <a:effectLst/>
        </p:spPr>
        <p:txBody>
          <a:bodyPr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5" name="Content Placeholder 3">
            <a:extLst>
              <a:ext uri="{FF2B5EF4-FFF2-40B4-BE49-F238E27FC236}">
                <a16:creationId xmlns:a16="http://schemas.microsoft.com/office/drawing/2014/main" id="{3FC9350E-624F-75D8-B5C8-DB13054E8888}"/>
              </a:ext>
            </a:extLst>
          </p:cNvPr>
          <p:cNvSpPr>
            <a:spLocks noGrp="1"/>
          </p:cNvSpPr>
          <p:nvPr>
            <p:ph sz="quarter" idx="41" hasCustomPrompt="1"/>
          </p:nvPr>
        </p:nvSpPr>
        <p:spPr>
          <a:xfrm>
            <a:off x="9730141" y="3387095"/>
            <a:ext cx="2415009" cy="1828799"/>
          </a:xfrm>
          <a:effectLst/>
        </p:spPr>
        <p:txBody>
          <a:bodyPr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7D69E843-95E1-3844-F4E1-A1ACBDECDECB}"/>
              </a:ext>
            </a:extLst>
          </p:cNvPr>
          <p:cNvSpPr>
            <a:spLocks noGrp="1"/>
          </p:cNvSpPr>
          <p:nvPr>
            <p:ph sz="quarter" idx="43" hasCustomPrompt="1"/>
          </p:nvPr>
        </p:nvSpPr>
        <p:spPr>
          <a:xfrm>
            <a:off x="8686355" y="5021181"/>
            <a:ext cx="2415009" cy="1828799"/>
          </a:xfrm>
          <a:effectLst/>
        </p:spPr>
        <p:txBody>
          <a:bodyPr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Add text or image</a:t>
            </a:r>
          </a:p>
        </p:txBody>
      </p:sp>
      <p:pic>
        <p:nvPicPr>
          <p:cNvPr id="8" name="Picture 7" descr="Minnesota State logo.">
            <a:extLst>
              <a:ext uri="{FF2B5EF4-FFF2-40B4-BE49-F238E27FC236}">
                <a16:creationId xmlns:a16="http://schemas.microsoft.com/office/drawing/2014/main" id="{8C630977-DF08-B0C4-C064-474AC598B7B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7580" y="6272213"/>
            <a:ext cx="1188720" cy="402335"/>
          </a:xfrm>
          <a:prstGeom prst="rect">
            <a:avLst/>
          </a:prstGeom>
          <a:effectLst/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A6614E7-DF3A-B926-BCB9-76AF58489ADE}"/>
              </a:ext>
            </a:extLst>
          </p:cNvPr>
          <p:cNvSpPr txBox="1"/>
          <p:nvPr userDrawn="1"/>
        </p:nvSpPr>
        <p:spPr>
          <a:xfrm>
            <a:off x="11498580" y="6620947"/>
            <a:ext cx="457200" cy="20005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ctr"/>
            <a:fld id="{D83FE643-7C41-44D2-A7F3-B4EB1EC4DD70}" type="slidenum">
              <a:rPr lang="en-US" sz="700" b="1" smtClean="0">
                <a:solidFill>
                  <a:srgbClr val="003C66"/>
                </a:solidFill>
              </a:rPr>
              <a:t>‹#›</a:t>
            </a:fld>
            <a:endParaRPr lang="en-US" sz="700" b="1">
              <a:solidFill>
                <a:srgbClr val="003C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91669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3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5AA9C5A9-0532-2BD8-2455-ED3C2514CA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-91440"/>
            <a:ext cx="12192000" cy="594447"/>
            <a:chOff x="0" y="-15903"/>
            <a:chExt cx="12192000" cy="594447"/>
          </a:xfrm>
        </p:grpSpPr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377B1C61-0CC6-49DA-E6C5-C5B3DCD0FC46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0" y="365125"/>
              <a:ext cx="12192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Isosceles Triangle 12">
              <a:extLst>
                <a:ext uri="{FF2B5EF4-FFF2-40B4-BE49-F238E27FC236}">
                  <a16:creationId xmlns:a16="http://schemas.microsoft.com/office/drawing/2014/main" id="{93E4A401-CF80-A0A9-B1FE-E9A6A43DD6A0}"/>
                </a:ext>
              </a:extLst>
            </p:cNvPr>
            <p:cNvSpPr/>
            <p:nvPr userDrawn="1"/>
          </p:nvSpPr>
          <p:spPr>
            <a:xfrm rot="10800000">
              <a:off x="356586" y="213420"/>
              <a:ext cx="963228" cy="365124"/>
            </a:xfrm>
            <a:prstGeom prst="triangle">
              <a:avLst/>
            </a:prstGeom>
            <a:solidFill>
              <a:schemeClr val="tx2"/>
            </a:solidFill>
            <a:ln w="38100">
              <a:solidFill>
                <a:schemeClr val="accent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AF2103DA-661E-B11D-5DB7-C2E311CD9B7E}"/>
                </a:ext>
              </a:extLst>
            </p:cNvPr>
            <p:cNvSpPr/>
            <p:nvPr userDrawn="1"/>
          </p:nvSpPr>
          <p:spPr>
            <a:xfrm>
              <a:off x="0" y="-15903"/>
              <a:ext cx="12192000" cy="365126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/>
                <a:t> </a:t>
              </a:r>
            </a:p>
          </p:txBody>
        </p:sp>
      </p:grpSp>
      <p:sp>
        <p:nvSpPr>
          <p:cNvPr id="6" name="Title 5">
            <a:extLst>
              <a:ext uri="{FF2B5EF4-FFF2-40B4-BE49-F238E27FC236}">
                <a16:creationId xmlns:a16="http://schemas.microsoft.com/office/drawing/2014/main" id="{B5CC2FE6-28BF-C922-4565-4FBCE41376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57200"/>
            <a:ext cx="7738534" cy="1325563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8986E0-3737-64D0-72D3-C45D4AB962D0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1825624"/>
            <a:ext cx="7738533" cy="4806181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Content Placeholder 3">
            <a:extLst>
              <a:ext uri="{FF2B5EF4-FFF2-40B4-BE49-F238E27FC236}">
                <a16:creationId xmlns:a16="http://schemas.microsoft.com/office/drawing/2014/main" id="{229081CC-8041-1C40-2BD2-5DAA8E6ED366}"/>
              </a:ext>
            </a:extLst>
          </p:cNvPr>
          <p:cNvSpPr>
            <a:spLocks noGrp="1"/>
          </p:cNvSpPr>
          <p:nvPr>
            <p:ph sz="quarter" idx="31" hasCustomPrompt="1"/>
          </p:nvPr>
        </p:nvSpPr>
        <p:spPr>
          <a:xfrm>
            <a:off x="9380595" y="-91440"/>
            <a:ext cx="2415009" cy="2610263"/>
          </a:xfrm>
          <a:effectLst/>
        </p:spPr>
        <p:txBody>
          <a:bodyPr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BB43F8F-4DA7-9D07-1B0B-168CCFC607E8}"/>
              </a:ext>
            </a:extLst>
          </p:cNvPr>
          <p:cNvSpPr>
            <a:spLocks noGrp="1"/>
          </p:cNvSpPr>
          <p:nvPr>
            <p:ph sz="quarter" idx="39" hasCustomPrompt="1"/>
          </p:nvPr>
        </p:nvSpPr>
        <p:spPr>
          <a:xfrm>
            <a:off x="9774051" y="2182452"/>
            <a:ext cx="2415009" cy="2610263"/>
          </a:xfrm>
          <a:effectLst/>
        </p:spPr>
        <p:txBody>
          <a:bodyPr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5" name="Content Placeholder 3">
            <a:extLst>
              <a:ext uri="{FF2B5EF4-FFF2-40B4-BE49-F238E27FC236}">
                <a16:creationId xmlns:a16="http://schemas.microsoft.com/office/drawing/2014/main" id="{3FC9350E-624F-75D8-B5C8-DB13054E8888}"/>
              </a:ext>
            </a:extLst>
          </p:cNvPr>
          <p:cNvSpPr>
            <a:spLocks noGrp="1"/>
          </p:cNvSpPr>
          <p:nvPr>
            <p:ph sz="quarter" idx="41" hasCustomPrompt="1"/>
          </p:nvPr>
        </p:nvSpPr>
        <p:spPr>
          <a:xfrm>
            <a:off x="8733051" y="4247737"/>
            <a:ext cx="2415009" cy="2610263"/>
          </a:xfrm>
          <a:effectLst/>
        </p:spPr>
        <p:txBody>
          <a:bodyPr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Add text or image</a:t>
            </a:r>
          </a:p>
        </p:txBody>
      </p:sp>
      <p:pic>
        <p:nvPicPr>
          <p:cNvPr id="8" name="Picture 7" descr="Minnesota State logo.">
            <a:extLst>
              <a:ext uri="{FF2B5EF4-FFF2-40B4-BE49-F238E27FC236}">
                <a16:creationId xmlns:a16="http://schemas.microsoft.com/office/drawing/2014/main" id="{8C630977-DF08-B0C4-C064-474AC598B7B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7580" y="6272213"/>
            <a:ext cx="1188720" cy="402335"/>
          </a:xfrm>
          <a:prstGeom prst="rect">
            <a:avLst/>
          </a:prstGeom>
          <a:effectLst/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A6614E7-DF3A-B926-BCB9-76AF58489ADE}"/>
              </a:ext>
            </a:extLst>
          </p:cNvPr>
          <p:cNvSpPr txBox="1"/>
          <p:nvPr userDrawn="1"/>
        </p:nvSpPr>
        <p:spPr>
          <a:xfrm>
            <a:off x="11498580" y="6620947"/>
            <a:ext cx="457200" cy="20005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ctr"/>
            <a:fld id="{D83FE643-7C41-44D2-A7F3-B4EB1EC4DD70}" type="slidenum">
              <a:rPr lang="en-US" sz="700" b="1" smtClean="0">
                <a:solidFill>
                  <a:srgbClr val="003C66"/>
                </a:solidFill>
              </a:rPr>
              <a:t>‹#›</a:t>
            </a:fld>
            <a:endParaRPr lang="en-US" sz="700" b="1">
              <a:solidFill>
                <a:srgbClr val="003C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16843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5AA9C5A9-0532-2BD8-2455-ED3C2514CA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-91440"/>
            <a:ext cx="12192000" cy="594447"/>
            <a:chOff x="0" y="-15903"/>
            <a:chExt cx="12192000" cy="594447"/>
          </a:xfrm>
        </p:grpSpPr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377B1C61-0CC6-49DA-E6C5-C5B3DCD0FC46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0" y="365125"/>
              <a:ext cx="12192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Isosceles Triangle 12">
              <a:extLst>
                <a:ext uri="{FF2B5EF4-FFF2-40B4-BE49-F238E27FC236}">
                  <a16:creationId xmlns:a16="http://schemas.microsoft.com/office/drawing/2014/main" id="{93E4A401-CF80-A0A9-B1FE-E9A6A43DD6A0}"/>
                </a:ext>
              </a:extLst>
            </p:cNvPr>
            <p:cNvSpPr/>
            <p:nvPr userDrawn="1"/>
          </p:nvSpPr>
          <p:spPr>
            <a:xfrm rot="10800000">
              <a:off x="356586" y="213420"/>
              <a:ext cx="963228" cy="365124"/>
            </a:xfrm>
            <a:prstGeom prst="triangle">
              <a:avLst/>
            </a:prstGeom>
            <a:solidFill>
              <a:schemeClr val="tx2"/>
            </a:solidFill>
            <a:ln w="38100">
              <a:solidFill>
                <a:schemeClr val="accent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AF2103DA-661E-B11D-5DB7-C2E311CD9B7E}"/>
                </a:ext>
              </a:extLst>
            </p:cNvPr>
            <p:cNvSpPr/>
            <p:nvPr userDrawn="1"/>
          </p:nvSpPr>
          <p:spPr>
            <a:xfrm>
              <a:off x="0" y="-15903"/>
              <a:ext cx="12192000" cy="365126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/>
                <a:t> </a:t>
              </a:r>
            </a:p>
          </p:txBody>
        </p:sp>
      </p:grpSp>
      <p:sp>
        <p:nvSpPr>
          <p:cNvPr id="6" name="Title 5">
            <a:extLst>
              <a:ext uri="{FF2B5EF4-FFF2-40B4-BE49-F238E27FC236}">
                <a16:creationId xmlns:a16="http://schemas.microsoft.com/office/drawing/2014/main" id="{B5CC2FE6-28BF-C922-4565-4FBCE41376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57200"/>
            <a:ext cx="10660380" cy="1325563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8986E0-3737-64D0-72D3-C45D4AB962D0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1" y="1825624"/>
            <a:ext cx="5257800" cy="4806181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CA5884CD-8A41-0884-222A-744D96352C4F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6240780" y="1825624"/>
            <a:ext cx="5257800" cy="4806181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8" name="Picture 7" descr="Minnesota State logo.">
            <a:extLst>
              <a:ext uri="{FF2B5EF4-FFF2-40B4-BE49-F238E27FC236}">
                <a16:creationId xmlns:a16="http://schemas.microsoft.com/office/drawing/2014/main" id="{8C630977-DF08-B0C4-C064-474AC598B7B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7580" y="6272213"/>
            <a:ext cx="1188720" cy="40233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A6614E7-DF3A-B926-BCB9-76AF58489ADE}"/>
              </a:ext>
            </a:extLst>
          </p:cNvPr>
          <p:cNvSpPr txBox="1"/>
          <p:nvPr userDrawn="1"/>
        </p:nvSpPr>
        <p:spPr>
          <a:xfrm>
            <a:off x="11498580" y="6620947"/>
            <a:ext cx="45720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D83FE643-7C41-44D2-A7F3-B4EB1EC4DD70}" type="slidenum">
              <a:rPr lang="en-US" sz="700" b="1" smtClean="0">
                <a:solidFill>
                  <a:srgbClr val="003C66"/>
                </a:solidFill>
              </a:rPr>
              <a:t>‹#›</a:t>
            </a:fld>
            <a:endParaRPr lang="en-US" sz="700" b="1">
              <a:solidFill>
                <a:srgbClr val="003C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80900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>
            <a:extLst>
              <a:ext uri="{FF2B5EF4-FFF2-40B4-BE49-F238E27FC236}">
                <a16:creationId xmlns:a16="http://schemas.microsoft.com/office/drawing/2014/main" id="{3C07A582-CD87-A189-D6AD-EAAC5B7FF4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-91440"/>
            <a:ext cx="12192000" cy="594447"/>
            <a:chOff x="0" y="-15903"/>
            <a:chExt cx="12192000" cy="594447"/>
          </a:xfrm>
        </p:grpSpPr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CB4A0F5F-4D38-BB3A-74C0-03CCE408CBDC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0" y="365125"/>
              <a:ext cx="12192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Isosceles Triangle 26">
              <a:extLst>
                <a:ext uri="{FF2B5EF4-FFF2-40B4-BE49-F238E27FC236}">
                  <a16:creationId xmlns:a16="http://schemas.microsoft.com/office/drawing/2014/main" id="{A86DD342-6504-D3DC-D577-E0DE1D299CE3}"/>
                </a:ext>
              </a:extLst>
            </p:cNvPr>
            <p:cNvSpPr/>
            <p:nvPr userDrawn="1"/>
          </p:nvSpPr>
          <p:spPr>
            <a:xfrm rot="10800000">
              <a:off x="356586" y="213420"/>
              <a:ext cx="963228" cy="365124"/>
            </a:xfrm>
            <a:prstGeom prst="triangle">
              <a:avLst/>
            </a:prstGeom>
            <a:solidFill>
              <a:schemeClr val="tx2"/>
            </a:solidFill>
            <a:ln w="38100">
              <a:solidFill>
                <a:schemeClr val="accent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A42093FC-D776-EBE4-5D5F-632B50086F5F}"/>
                </a:ext>
              </a:extLst>
            </p:cNvPr>
            <p:cNvSpPr/>
            <p:nvPr userDrawn="1"/>
          </p:nvSpPr>
          <p:spPr>
            <a:xfrm>
              <a:off x="0" y="-15903"/>
              <a:ext cx="12192000" cy="365126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/>
                <a:t> </a:t>
              </a: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A921798E-2B93-3458-8E93-29F46FAB2E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0" name="Text Placeholder 18">
            <a:extLst>
              <a:ext uri="{FF2B5EF4-FFF2-40B4-BE49-F238E27FC236}">
                <a16:creationId xmlns:a16="http://schemas.microsoft.com/office/drawing/2014/main" id="{03F91B86-A73A-E17F-84E8-FA8B744D84BD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38200" y="1828517"/>
            <a:ext cx="10515600" cy="1217163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8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Content Placeholder 4">
            <a:extLst>
              <a:ext uri="{FF2B5EF4-FFF2-40B4-BE49-F238E27FC236}">
                <a16:creationId xmlns:a16="http://schemas.microsoft.com/office/drawing/2014/main" id="{AB3BBEF8-0765-A86B-080A-6AAC85474BB3}"/>
              </a:ext>
            </a:extLst>
          </p:cNvPr>
          <p:cNvSpPr>
            <a:spLocks noGrp="1"/>
          </p:cNvSpPr>
          <p:nvPr>
            <p:ph sz="quarter" idx="37" hasCustomPrompt="1"/>
          </p:nvPr>
        </p:nvSpPr>
        <p:spPr>
          <a:xfrm>
            <a:off x="376465" y="3062100"/>
            <a:ext cx="2728722" cy="1500441"/>
          </a:xfrm>
          <a:prstGeom prst="rect">
            <a:avLst/>
          </a:prstGeom>
          <a:effectLst/>
        </p:spPr>
        <p:txBody>
          <a:bodyPr anchor="ctr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2000"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4D9B8A7-6B1A-F18A-B96E-0DE084BB2B1A}"/>
              </a:ext>
            </a:extLst>
          </p:cNvPr>
          <p:cNvSpPr>
            <a:spLocks noGrp="1"/>
          </p:cNvSpPr>
          <p:nvPr>
            <p:ph sz="quarter" idx="38" hasCustomPrompt="1"/>
          </p:nvPr>
        </p:nvSpPr>
        <p:spPr>
          <a:xfrm>
            <a:off x="376465" y="4660765"/>
            <a:ext cx="2728722" cy="445110"/>
          </a:xfrm>
          <a:effectLst/>
        </p:spPr>
        <p:txBody>
          <a:bodyPr anchor="ctr">
            <a:normAutofit/>
          </a:bodyPr>
          <a:lstStyle>
            <a:lvl1pPr marL="0" indent="0" algn="ctr">
              <a:buNone/>
              <a:defRPr sz="2000" b="1"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5" name="Content Placeholder 3">
            <a:extLst>
              <a:ext uri="{FF2B5EF4-FFF2-40B4-BE49-F238E27FC236}">
                <a16:creationId xmlns:a16="http://schemas.microsoft.com/office/drawing/2014/main" id="{303CA68F-A0AE-517D-BA8C-A2B4B5628413}"/>
              </a:ext>
            </a:extLst>
          </p:cNvPr>
          <p:cNvSpPr>
            <a:spLocks noGrp="1"/>
          </p:cNvSpPr>
          <p:nvPr>
            <p:ph sz="quarter" idx="39" hasCustomPrompt="1"/>
          </p:nvPr>
        </p:nvSpPr>
        <p:spPr>
          <a:xfrm>
            <a:off x="376465" y="5105875"/>
            <a:ext cx="2728722" cy="1515072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11" name="Content Placeholder 4">
            <a:extLst>
              <a:ext uri="{FF2B5EF4-FFF2-40B4-BE49-F238E27FC236}">
                <a16:creationId xmlns:a16="http://schemas.microsoft.com/office/drawing/2014/main" id="{388765D8-11A8-DF06-563B-228EF9AF58A4}"/>
              </a:ext>
            </a:extLst>
          </p:cNvPr>
          <p:cNvSpPr>
            <a:spLocks noGrp="1"/>
          </p:cNvSpPr>
          <p:nvPr>
            <p:ph sz="quarter" idx="49" hasCustomPrompt="1"/>
          </p:nvPr>
        </p:nvSpPr>
        <p:spPr>
          <a:xfrm>
            <a:off x="3279914" y="3062100"/>
            <a:ext cx="2728722" cy="1500441"/>
          </a:xfrm>
          <a:prstGeom prst="rect">
            <a:avLst/>
          </a:prstGeom>
          <a:effectLst/>
        </p:spPr>
        <p:txBody>
          <a:bodyPr anchor="ctr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2000"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B22EE432-F176-2D22-4989-227AA21B761C}"/>
              </a:ext>
            </a:extLst>
          </p:cNvPr>
          <p:cNvSpPr>
            <a:spLocks noGrp="1"/>
          </p:cNvSpPr>
          <p:nvPr>
            <p:ph sz="quarter" idx="41" hasCustomPrompt="1"/>
          </p:nvPr>
        </p:nvSpPr>
        <p:spPr>
          <a:xfrm>
            <a:off x="3279914" y="4660765"/>
            <a:ext cx="2728722" cy="445110"/>
          </a:xfrm>
          <a:effectLst/>
        </p:spPr>
        <p:txBody>
          <a:bodyPr anchor="ctr">
            <a:normAutofit/>
          </a:bodyPr>
          <a:lstStyle>
            <a:lvl1pPr marL="0" indent="0" algn="ctr">
              <a:buNone/>
              <a:defRPr sz="2000" b="1"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12" name="Content Placeholder 3">
            <a:extLst>
              <a:ext uri="{FF2B5EF4-FFF2-40B4-BE49-F238E27FC236}">
                <a16:creationId xmlns:a16="http://schemas.microsoft.com/office/drawing/2014/main" id="{6B702F83-B9A9-EE22-F428-323332C9C386}"/>
              </a:ext>
            </a:extLst>
          </p:cNvPr>
          <p:cNvSpPr>
            <a:spLocks noGrp="1"/>
          </p:cNvSpPr>
          <p:nvPr>
            <p:ph sz="quarter" idx="42" hasCustomPrompt="1"/>
          </p:nvPr>
        </p:nvSpPr>
        <p:spPr>
          <a:xfrm>
            <a:off x="3279914" y="5105875"/>
            <a:ext cx="2728722" cy="1515072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15" name="Content Placeholder 4">
            <a:extLst>
              <a:ext uri="{FF2B5EF4-FFF2-40B4-BE49-F238E27FC236}">
                <a16:creationId xmlns:a16="http://schemas.microsoft.com/office/drawing/2014/main" id="{43D73686-E773-751D-EA01-AE5050B4D3DF}"/>
              </a:ext>
            </a:extLst>
          </p:cNvPr>
          <p:cNvSpPr>
            <a:spLocks noGrp="1"/>
          </p:cNvSpPr>
          <p:nvPr>
            <p:ph sz="quarter" idx="50" hasCustomPrompt="1"/>
          </p:nvPr>
        </p:nvSpPr>
        <p:spPr>
          <a:xfrm>
            <a:off x="6181586" y="3064868"/>
            <a:ext cx="2728722" cy="1500441"/>
          </a:xfrm>
          <a:prstGeom prst="rect">
            <a:avLst/>
          </a:prstGeom>
          <a:effectLst/>
        </p:spPr>
        <p:txBody>
          <a:bodyPr anchor="ctr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2000"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14" name="Content Placeholder 3">
            <a:extLst>
              <a:ext uri="{FF2B5EF4-FFF2-40B4-BE49-F238E27FC236}">
                <a16:creationId xmlns:a16="http://schemas.microsoft.com/office/drawing/2014/main" id="{B6690EC2-CB9E-D57A-3C10-F88AD96B4CED}"/>
              </a:ext>
            </a:extLst>
          </p:cNvPr>
          <p:cNvSpPr>
            <a:spLocks noGrp="1"/>
          </p:cNvSpPr>
          <p:nvPr>
            <p:ph sz="quarter" idx="44" hasCustomPrompt="1"/>
          </p:nvPr>
        </p:nvSpPr>
        <p:spPr>
          <a:xfrm>
            <a:off x="6183363" y="4660765"/>
            <a:ext cx="2728722" cy="445110"/>
          </a:xfrm>
          <a:effectLst/>
        </p:spPr>
        <p:txBody>
          <a:bodyPr anchor="ctr">
            <a:normAutofit/>
          </a:bodyPr>
          <a:lstStyle>
            <a:lvl1pPr marL="0" indent="0" algn="ctr">
              <a:buNone/>
              <a:defRPr sz="2000" b="1"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16" name="Content Placeholder 3">
            <a:extLst>
              <a:ext uri="{FF2B5EF4-FFF2-40B4-BE49-F238E27FC236}">
                <a16:creationId xmlns:a16="http://schemas.microsoft.com/office/drawing/2014/main" id="{354A88B5-A6D9-D806-B4C6-64F178569666}"/>
              </a:ext>
            </a:extLst>
          </p:cNvPr>
          <p:cNvSpPr>
            <a:spLocks noGrp="1"/>
          </p:cNvSpPr>
          <p:nvPr>
            <p:ph sz="quarter" idx="45" hasCustomPrompt="1"/>
          </p:nvPr>
        </p:nvSpPr>
        <p:spPr>
          <a:xfrm>
            <a:off x="6183363" y="5105875"/>
            <a:ext cx="2728722" cy="1515072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20" name="Content Placeholder 4">
            <a:extLst>
              <a:ext uri="{FF2B5EF4-FFF2-40B4-BE49-F238E27FC236}">
                <a16:creationId xmlns:a16="http://schemas.microsoft.com/office/drawing/2014/main" id="{07F4C3FE-2C54-9B7D-E22E-AADE71FAC58B}"/>
              </a:ext>
            </a:extLst>
          </p:cNvPr>
          <p:cNvSpPr>
            <a:spLocks noGrp="1"/>
          </p:cNvSpPr>
          <p:nvPr>
            <p:ph sz="quarter" idx="51" hasCustomPrompt="1"/>
          </p:nvPr>
        </p:nvSpPr>
        <p:spPr>
          <a:xfrm>
            <a:off x="9084679" y="3064868"/>
            <a:ext cx="2728722" cy="1500441"/>
          </a:xfrm>
          <a:prstGeom prst="rect">
            <a:avLst/>
          </a:prstGeom>
          <a:effectLst/>
        </p:spPr>
        <p:txBody>
          <a:bodyPr anchor="ctr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2000"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18" name="Content Placeholder 3">
            <a:extLst>
              <a:ext uri="{FF2B5EF4-FFF2-40B4-BE49-F238E27FC236}">
                <a16:creationId xmlns:a16="http://schemas.microsoft.com/office/drawing/2014/main" id="{A7DA9719-5EE4-ED4E-5401-9A5F097D8B77}"/>
              </a:ext>
            </a:extLst>
          </p:cNvPr>
          <p:cNvSpPr>
            <a:spLocks noGrp="1"/>
          </p:cNvSpPr>
          <p:nvPr>
            <p:ph sz="quarter" idx="47" hasCustomPrompt="1"/>
          </p:nvPr>
        </p:nvSpPr>
        <p:spPr>
          <a:xfrm>
            <a:off x="9086813" y="4660765"/>
            <a:ext cx="2728722" cy="445110"/>
          </a:xfrm>
          <a:effectLst/>
        </p:spPr>
        <p:txBody>
          <a:bodyPr anchor="ctr">
            <a:normAutofit/>
          </a:bodyPr>
          <a:lstStyle>
            <a:lvl1pPr marL="0" indent="0" algn="ctr">
              <a:buNone/>
              <a:defRPr sz="2000" b="1"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19" name="Content Placeholder 3">
            <a:extLst>
              <a:ext uri="{FF2B5EF4-FFF2-40B4-BE49-F238E27FC236}">
                <a16:creationId xmlns:a16="http://schemas.microsoft.com/office/drawing/2014/main" id="{6180BC9B-830D-B9C3-E9A7-EE636DC1FD59}"/>
              </a:ext>
            </a:extLst>
          </p:cNvPr>
          <p:cNvSpPr>
            <a:spLocks noGrp="1"/>
          </p:cNvSpPr>
          <p:nvPr>
            <p:ph sz="quarter" idx="48" hasCustomPrompt="1"/>
          </p:nvPr>
        </p:nvSpPr>
        <p:spPr>
          <a:xfrm>
            <a:off x="9086813" y="5105875"/>
            <a:ext cx="2728722" cy="1515072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en-US"/>
              <a:t>Add text or image</a:t>
            </a:r>
          </a:p>
        </p:txBody>
      </p:sp>
      <p:pic>
        <p:nvPicPr>
          <p:cNvPr id="8" name="Picture 7" descr="Minnesota State logo.">
            <a:extLst>
              <a:ext uri="{FF2B5EF4-FFF2-40B4-BE49-F238E27FC236}">
                <a16:creationId xmlns:a16="http://schemas.microsoft.com/office/drawing/2014/main" id="{24F6401E-E9D4-01F4-FA60-52E40AC7EB6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7580" y="6272213"/>
            <a:ext cx="1188720" cy="40233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C4ED0D2-716A-E12B-035E-26A8BD9AAF35}"/>
              </a:ext>
            </a:extLst>
          </p:cNvPr>
          <p:cNvSpPr txBox="1"/>
          <p:nvPr userDrawn="1"/>
        </p:nvSpPr>
        <p:spPr>
          <a:xfrm>
            <a:off x="11498580" y="6620947"/>
            <a:ext cx="45720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D83FE643-7C41-44D2-A7F3-B4EB1EC4DD70}" type="slidenum">
              <a:rPr lang="en-US" sz="700" b="1" smtClean="0">
                <a:solidFill>
                  <a:srgbClr val="003C66"/>
                </a:solidFill>
              </a:rPr>
              <a:t>‹#›</a:t>
            </a:fld>
            <a:endParaRPr lang="en-US" sz="700" b="1">
              <a:solidFill>
                <a:srgbClr val="003C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76336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>
            <a:extLst>
              <a:ext uri="{FF2B5EF4-FFF2-40B4-BE49-F238E27FC236}">
                <a16:creationId xmlns:a16="http://schemas.microsoft.com/office/drawing/2014/main" id="{3C07A582-CD87-A189-D6AD-EAAC5B7FF4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-91440"/>
            <a:ext cx="12192000" cy="594447"/>
            <a:chOff x="0" y="-15903"/>
            <a:chExt cx="12192000" cy="594447"/>
          </a:xfrm>
        </p:grpSpPr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CB4A0F5F-4D38-BB3A-74C0-03CCE408CBDC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0" y="365125"/>
              <a:ext cx="12192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Isosceles Triangle 26">
              <a:extLst>
                <a:ext uri="{FF2B5EF4-FFF2-40B4-BE49-F238E27FC236}">
                  <a16:creationId xmlns:a16="http://schemas.microsoft.com/office/drawing/2014/main" id="{A86DD342-6504-D3DC-D577-E0DE1D299CE3}"/>
                </a:ext>
              </a:extLst>
            </p:cNvPr>
            <p:cNvSpPr/>
            <p:nvPr userDrawn="1"/>
          </p:nvSpPr>
          <p:spPr>
            <a:xfrm rot="10800000">
              <a:off x="356586" y="213420"/>
              <a:ext cx="963228" cy="365124"/>
            </a:xfrm>
            <a:prstGeom prst="triangle">
              <a:avLst/>
            </a:prstGeom>
            <a:solidFill>
              <a:schemeClr val="tx2"/>
            </a:solidFill>
            <a:ln w="38100">
              <a:solidFill>
                <a:schemeClr val="accent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A42093FC-D776-EBE4-5D5F-632B50086F5F}"/>
                </a:ext>
              </a:extLst>
            </p:cNvPr>
            <p:cNvSpPr/>
            <p:nvPr userDrawn="1"/>
          </p:nvSpPr>
          <p:spPr>
            <a:xfrm>
              <a:off x="0" y="-15903"/>
              <a:ext cx="12192000" cy="365126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/>
                <a:t> </a:t>
              </a: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A921798E-2B93-3458-8E93-29F46FAB2E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0" name="Text Placeholder 18">
            <a:extLst>
              <a:ext uri="{FF2B5EF4-FFF2-40B4-BE49-F238E27FC236}">
                <a16:creationId xmlns:a16="http://schemas.microsoft.com/office/drawing/2014/main" id="{6A3D1C8A-22FA-FD61-C7EA-38B154BEB8BC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38200" y="1828517"/>
            <a:ext cx="10515600" cy="1217163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8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Content Placeholder 4">
            <a:extLst>
              <a:ext uri="{FF2B5EF4-FFF2-40B4-BE49-F238E27FC236}">
                <a16:creationId xmlns:a16="http://schemas.microsoft.com/office/drawing/2014/main" id="{56F2CFF0-C3F1-BF62-B5E5-B7F4280A0F20}"/>
              </a:ext>
            </a:extLst>
          </p:cNvPr>
          <p:cNvSpPr>
            <a:spLocks noGrp="1"/>
          </p:cNvSpPr>
          <p:nvPr>
            <p:ph sz="quarter" idx="37" hasCustomPrompt="1"/>
          </p:nvPr>
        </p:nvSpPr>
        <p:spPr>
          <a:xfrm>
            <a:off x="1319814" y="3226302"/>
            <a:ext cx="2683886" cy="198044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F44A73F-A59B-B0A4-6EA3-F46012DDBD27}"/>
              </a:ext>
            </a:extLst>
          </p:cNvPr>
          <p:cNvSpPr>
            <a:spLocks noGrp="1"/>
          </p:cNvSpPr>
          <p:nvPr>
            <p:ph sz="quarter" idx="38" hasCustomPrompt="1"/>
          </p:nvPr>
        </p:nvSpPr>
        <p:spPr>
          <a:xfrm>
            <a:off x="1274978" y="5361626"/>
            <a:ext cx="2728722" cy="44511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 b="1"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5" name="Content Placeholder 3">
            <a:extLst>
              <a:ext uri="{FF2B5EF4-FFF2-40B4-BE49-F238E27FC236}">
                <a16:creationId xmlns:a16="http://schemas.microsoft.com/office/drawing/2014/main" id="{C3A77B60-98C1-27A9-96BE-AD266101C609}"/>
              </a:ext>
            </a:extLst>
          </p:cNvPr>
          <p:cNvSpPr>
            <a:spLocks noGrp="1"/>
          </p:cNvSpPr>
          <p:nvPr>
            <p:ph sz="quarter" idx="39" hasCustomPrompt="1"/>
          </p:nvPr>
        </p:nvSpPr>
        <p:spPr>
          <a:xfrm>
            <a:off x="1274978" y="5806736"/>
            <a:ext cx="2728722" cy="913382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6" name="Content Placeholder 4">
            <a:extLst>
              <a:ext uri="{FF2B5EF4-FFF2-40B4-BE49-F238E27FC236}">
                <a16:creationId xmlns:a16="http://schemas.microsoft.com/office/drawing/2014/main" id="{4D35CFB6-5062-6955-5AEA-A38CBC8AA488}"/>
              </a:ext>
            </a:extLst>
          </p:cNvPr>
          <p:cNvSpPr>
            <a:spLocks noGrp="1"/>
          </p:cNvSpPr>
          <p:nvPr>
            <p:ph sz="quarter" idx="40" hasCustomPrompt="1"/>
          </p:nvPr>
        </p:nvSpPr>
        <p:spPr>
          <a:xfrm>
            <a:off x="4731638" y="3226302"/>
            <a:ext cx="2728721" cy="198044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6B2034EA-4060-A7CA-98C2-88E084E6D7C4}"/>
              </a:ext>
            </a:extLst>
          </p:cNvPr>
          <p:cNvSpPr>
            <a:spLocks noGrp="1"/>
          </p:cNvSpPr>
          <p:nvPr>
            <p:ph sz="quarter" idx="41" hasCustomPrompt="1"/>
          </p:nvPr>
        </p:nvSpPr>
        <p:spPr>
          <a:xfrm>
            <a:off x="4731639" y="5361626"/>
            <a:ext cx="2728722" cy="44511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 b="1"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12" name="Content Placeholder 3">
            <a:extLst>
              <a:ext uri="{FF2B5EF4-FFF2-40B4-BE49-F238E27FC236}">
                <a16:creationId xmlns:a16="http://schemas.microsoft.com/office/drawing/2014/main" id="{D2ED9687-D91A-9C93-5624-266CFB4CA175}"/>
              </a:ext>
            </a:extLst>
          </p:cNvPr>
          <p:cNvSpPr>
            <a:spLocks noGrp="1"/>
          </p:cNvSpPr>
          <p:nvPr>
            <p:ph sz="quarter" idx="42" hasCustomPrompt="1"/>
          </p:nvPr>
        </p:nvSpPr>
        <p:spPr>
          <a:xfrm>
            <a:off x="4731639" y="5806736"/>
            <a:ext cx="2728722" cy="913382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13" name="Content Placeholder 4">
            <a:extLst>
              <a:ext uri="{FF2B5EF4-FFF2-40B4-BE49-F238E27FC236}">
                <a16:creationId xmlns:a16="http://schemas.microsoft.com/office/drawing/2014/main" id="{440D8A25-280D-54E5-045D-00BBA4114058}"/>
              </a:ext>
            </a:extLst>
          </p:cNvPr>
          <p:cNvSpPr>
            <a:spLocks noGrp="1"/>
          </p:cNvSpPr>
          <p:nvPr>
            <p:ph sz="quarter" idx="43" hasCustomPrompt="1"/>
          </p:nvPr>
        </p:nvSpPr>
        <p:spPr>
          <a:xfrm>
            <a:off x="8188297" y="3226302"/>
            <a:ext cx="2728721" cy="198044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14" name="Content Placeholder 3">
            <a:extLst>
              <a:ext uri="{FF2B5EF4-FFF2-40B4-BE49-F238E27FC236}">
                <a16:creationId xmlns:a16="http://schemas.microsoft.com/office/drawing/2014/main" id="{8A64B1FB-B97E-7BC7-5EA4-757C5015A8BD}"/>
              </a:ext>
            </a:extLst>
          </p:cNvPr>
          <p:cNvSpPr>
            <a:spLocks noGrp="1"/>
          </p:cNvSpPr>
          <p:nvPr>
            <p:ph sz="quarter" idx="44" hasCustomPrompt="1"/>
          </p:nvPr>
        </p:nvSpPr>
        <p:spPr>
          <a:xfrm>
            <a:off x="8188300" y="5361626"/>
            <a:ext cx="2728722" cy="44511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 b="1"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16" name="Content Placeholder 3">
            <a:extLst>
              <a:ext uri="{FF2B5EF4-FFF2-40B4-BE49-F238E27FC236}">
                <a16:creationId xmlns:a16="http://schemas.microsoft.com/office/drawing/2014/main" id="{3B224095-F8EA-7AB9-3C71-9C12FACBCC05}"/>
              </a:ext>
            </a:extLst>
          </p:cNvPr>
          <p:cNvSpPr>
            <a:spLocks noGrp="1"/>
          </p:cNvSpPr>
          <p:nvPr>
            <p:ph sz="quarter" idx="45" hasCustomPrompt="1"/>
          </p:nvPr>
        </p:nvSpPr>
        <p:spPr>
          <a:xfrm>
            <a:off x="8188300" y="5806736"/>
            <a:ext cx="2728722" cy="913382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en-US"/>
              <a:t>Add text or image</a:t>
            </a:r>
          </a:p>
        </p:txBody>
      </p:sp>
      <p:pic>
        <p:nvPicPr>
          <p:cNvPr id="8" name="Picture 7" descr="Minnesota State logo.">
            <a:extLst>
              <a:ext uri="{FF2B5EF4-FFF2-40B4-BE49-F238E27FC236}">
                <a16:creationId xmlns:a16="http://schemas.microsoft.com/office/drawing/2014/main" id="{24F6401E-E9D4-01F4-FA60-52E40AC7EB6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7580" y="6272213"/>
            <a:ext cx="1188720" cy="40233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C4ED0D2-716A-E12B-035E-26A8BD9AAF35}"/>
              </a:ext>
            </a:extLst>
          </p:cNvPr>
          <p:cNvSpPr txBox="1"/>
          <p:nvPr userDrawn="1"/>
        </p:nvSpPr>
        <p:spPr>
          <a:xfrm>
            <a:off x="11498580" y="6620947"/>
            <a:ext cx="45720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D83FE643-7C41-44D2-A7F3-B4EB1EC4DD70}" type="slidenum">
              <a:rPr lang="en-US" sz="700" b="1" smtClean="0">
                <a:solidFill>
                  <a:srgbClr val="003C66"/>
                </a:solidFill>
              </a:rPr>
              <a:t>‹#›</a:t>
            </a:fld>
            <a:endParaRPr lang="en-US" sz="700" b="1">
              <a:solidFill>
                <a:srgbClr val="003C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14768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>
            <a:extLst>
              <a:ext uri="{FF2B5EF4-FFF2-40B4-BE49-F238E27FC236}">
                <a16:creationId xmlns:a16="http://schemas.microsoft.com/office/drawing/2014/main" id="{3C07A582-CD87-A189-D6AD-EAAC5B7FF4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-91440"/>
            <a:ext cx="12192000" cy="594447"/>
            <a:chOff x="0" y="-15903"/>
            <a:chExt cx="12192000" cy="594447"/>
          </a:xfrm>
        </p:grpSpPr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CB4A0F5F-4D38-BB3A-74C0-03CCE408CBDC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0" y="365125"/>
              <a:ext cx="12192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Isosceles Triangle 26">
              <a:extLst>
                <a:ext uri="{FF2B5EF4-FFF2-40B4-BE49-F238E27FC236}">
                  <a16:creationId xmlns:a16="http://schemas.microsoft.com/office/drawing/2014/main" id="{A86DD342-6504-D3DC-D577-E0DE1D299CE3}"/>
                </a:ext>
              </a:extLst>
            </p:cNvPr>
            <p:cNvSpPr/>
            <p:nvPr userDrawn="1"/>
          </p:nvSpPr>
          <p:spPr>
            <a:xfrm rot="10800000">
              <a:off x="356586" y="213420"/>
              <a:ext cx="963228" cy="365124"/>
            </a:xfrm>
            <a:prstGeom prst="triangle">
              <a:avLst/>
            </a:prstGeom>
            <a:solidFill>
              <a:schemeClr val="tx2"/>
            </a:solidFill>
            <a:ln w="38100">
              <a:solidFill>
                <a:schemeClr val="accent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A42093FC-D776-EBE4-5D5F-632B50086F5F}"/>
                </a:ext>
              </a:extLst>
            </p:cNvPr>
            <p:cNvSpPr/>
            <p:nvPr userDrawn="1"/>
          </p:nvSpPr>
          <p:spPr>
            <a:xfrm>
              <a:off x="0" y="-15903"/>
              <a:ext cx="12192000" cy="365126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/>
                <a:t> </a:t>
              </a: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A921798E-2B93-3458-8E93-29F46FAB2E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C4ED0D2-716A-E12B-035E-26A8BD9AAF35}"/>
              </a:ext>
            </a:extLst>
          </p:cNvPr>
          <p:cNvSpPr txBox="1"/>
          <p:nvPr userDrawn="1"/>
        </p:nvSpPr>
        <p:spPr>
          <a:xfrm>
            <a:off x="11498580" y="6620947"/>
            <a:ext cx="45720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D83FE643-7C41-44D2-A7F3-B4EB1EC4DD70}" type="slidenum">
              <a:rPr lang="en-US" sz="700" b="1" smtClean="0">
                <a:solidFill>
                  <a:srgbClr val="003C66"/>
                </a:solidFill>
              </a:rPr>
              <a:t>‹#›</a:t>
            </a:fld>
            <a:endParaRPr lang="en-US" sz="700" b="1">
              <a:solidFill>
                <a:srgbClr val="003C66"/>
              </a:solidFill>
            </a:endParaRPr>
          </a:p>
        </p:txBody>
      </p:sp>
      <p:sp>
        <p:nvSpPr>
          <p:cNvPr id="3" name="Text Placeholder 18">
            <a:extLst>
              <a:ext uri="{FF2B5EF4-FFF2-40B4-BE49-F238E27FC236}">
                <a16:creationId xmlns:a16="http://schemas.microsoft.com/office/drawing/2014/main" id="{2D2438D1-CD5E-B884-EFC3-D79800F4108D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38200" y="1828518"/>
            <a:ext cx="10515600" cy="838488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8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4">
            <a:extLst>
              <a:ext uri="{FF2B5EF4-FFF2-40B4-BE49-F238E27FC236}">
                <a16:creationId xmlns:a16="http://schemas.microsoft.com/office/drawing/2014/main" id="{E8AE1B30-FDBF-70CA-C90D-683CF98040FC}"/>
              </a:ext>
            </a:extLst>
          </p:cNvPr>
          <p:cNvSpPr>
            <a:spLocks noGrp="1"/>
          </p:cNvSpPr>
          <p:nvPr>
            <p:ph sz="quarter" idx="37" hasCustomPrompt="1"/>
          </p:nvPr>
        </p:nvSpPr>
        <p:spPr>
          <a:xfrm>
            <a:off x="838201" y="2813459"/>
            <a:ext cx="1888210" cy="1856789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697E54BE-F7FB-0FD1-DFCC-82D93EF7C345}"/>
              </a:ext>
            </a:extLst>
          </p:cNvPr>
          <p:cNvSpPr>
            <a:spLocks noGrp="1"/>
          </p:cNvSpPr>
          <p:nvPr>
            <p:ph sz="quarter" idx="38" hasCustomPrompt="1"/>
          </p:nvPr>
        </p:nvSpPr>
        <p:spPr>
          <a:xfrm>
            <a:off x="2937210" y="2813459"/>
            <a:ext cx="3001217" cy="60837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 b="1"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12" name="Content Placeholder 3">
            <a:extLst>
              <a:ext uri="{FF2B5EF4-FFF2-40B4-BE49-F238E27FC236}">
                <a16:creationId xmlns:a16="http://schemas.microsoft.com/office/drawing/2014/main" id="{C568F627-C9C0-C392-5EFB-2193D4305083}"/>
              </a:ext>
            </a:extLst>
          </p:cNvPr>
          <p:cNvSpPr>
            <a:spLocks noGrp="1"/>
          </p:cNvSpPr>
          <p:nvPr>
            <p:ph sz="quarter" idx="39" hasCustomPrompt="1"/>
          </p:nvPr>
        </p:nvSpPr>
        <p:spPr>
          <a:xfrm>
            <a:off x="2937209" y="3417345"/>
            <a:ext cx="3001217" cy="1248411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13" name="Content Placeholder 4">
            <a:extLst>
              <a:ext uri="{FF2B5EF4-FFF2-40B4-BE49-F238E27FC236}">
                <a16:creationId xmlns:a16="http://schemas.microsoft.com/office/drawing/2014/main" id="{B375BB83-7A57-DD03-5486-C19FC2B6DC9D}"/>
              </a:ext>
            </a:extLst>
          </p:cNvPr>
          <p:cNvSpPr>
            <a:spLocks noGrp="1"/>
          </p:cNvSpPr>
          <p:nvPr>
            <p:ph sz="quarter" idx="40" hasCustomPrompt="1"/>
          </p:nvPr>
        </p:nvSpPr>
        <p:spPr>
          <a:xfrm>
            <a:off x="6295054" y="2813459"/>
            <a:ext cx="1888210" cy="1856789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14" name="Content Placeholder 3">
            <a:extLst>
              <a:ext uri="{FF2B5EF4-FFF2-40B4-BE49-F238E27FC236}">
                <a16:creationId xmlns:a16="http://schemas.microsoft.com/office/drawing/2014/main" id="{474D0581-BC40-9CD2-5E6F-F61BE391A422}"/>
              </a:ext>
            </a:extLst>
          </p:cNvPr>
          <p:cNvSpPr>
            <a:spLocks noGrp="1"/>
          </p:cNvSpPr>
          <p:nvPr>
            <p:ph sz="quarter" idx="41" hasCustomPrompt="1"/>
          </p:nvPr>
        </p:nvSpPr>
        <p:spPr>
          <a:xfrm>
            <a:off x="8394063" y="2813459"/>
            <a:ext cx="3001217" cy="60837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 b="1"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16" name="Content Placeholder 3">
            <a:extLst>
              <a:ext uri="{FF2B5EF4-FFF2-40B4-BE49-F238E27FC236}">
                <a16:creationId xmlns:a16="http://schemas.microsoft.com/office/drawing/2014/main" id="{B2C0630A-B631-7D95-7A4F-E5B6A1610A19}"/>
              </a:ext>
            </a:extLst>
          </p:cNvPr>
          <p:cNvSpPr>
            <a:spLocks noGrp="1"/>
          </p:cNvSpPr>
          <p:nvPr>
            <p:ph sz="quarter" idx="42" hasCustomPrompt="1"/>
          </p:nvPr>
        </p:nvSpPr>
        <p:spPr>
          <a:xfrm>
            <a:off x="8394062" y="3427020"/>
            <a:ext cx="3001217" cy="1248411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23" name="Content Placeholder 4">
            <a:extLst>
              <a:ext uri="{FF2B5EF4-FFF2-40B4-BE49-F238E27FC236}">
                <a16:creationId xmlns:a16="http://schemas.microsoft.com/office/drawing/2014/main" id="{D9EFAD20-28A5-1B78-B8B7-EB1D0B2071D9}"/>
              </a:ext>
            </a:extLst>
          </p:cNvPr>
          <p:cNvSpPr>
            <a:spLocks noGrp="1"/>
          </p:cNvSpPr>
          <p:nvPr>
            <p:ph sz="quarter" idx="43" hasCustomPrompt="1"/>
          </p:nvPr>
        </p:nvSpPr>
        <p:spPr>
          <a:xfrm>
            <a:off x="838200" y="4863329"/>
            <a:ext cx="1888210" cy="1856789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24" name="Content Placeholder 3">
            <a:extLst>
              <a:ext uri="{FF2B5EF4-FFF2-40B4-BE49-F238E27FC236}">
                <a16:creationId xmlns:a16="http://schemas.microsoft.com/office/drawing/2014/main" id="{E507F341-A03E-B28A-95BA-C2220F5AF911}"/>
              </a:ext>
            </a:extLst>
          </p:cNvPr>
          <p:cNvSpPr>
            <a:spLocks noGrp="1"/>
          </p:cNvSpPr>
          <p:nvPr>
            <p:ph sz="quarter" idx="44" hasCustomPrompt="1"/>
          </p:nvPr>
        </p:nvSpPr>
        <p:spPr>
          <a:xfrm>
            <a:off x="2937209" y="4863329"/>
            <a:ext cx="3001217" cy="60837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 b="1"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29" name="Content Placeholder 3">
            <a:extLst>
              <a:ext uri="{FF2B5EF4-FFF2-40B4-BE49-F238E27FC236}">
                <a16:creationId xmlns:a16="http://schemas.microsoft.com/office/drawing/2014/main" id="{55F0328B-1E58-5373-D5A0-C779B587DAAD}"/>
              </a:ext>
            </a:extLst>
          </p:cNvPr>
          <p:cNvSpPr>
            <a:spLocks noGrp="1"/>
          </p:cNvSpPr>
          <p:nvPr>
            <p:ph sz="quarter" idx="45" hasCustomPrompt="1"/>
          </p:nvPr>
        </p:nvSpPr>
        <p:spPr>
          <a:xfrm>
            <a:off x="2937208" y="5471707"/>
            <a:ext cx="3001217" cy="1248411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30" name="Content Placeholder 4">
            <a:extLst>
              <a:ext uri="{FF2B5EF4-FFF2-40B4-BE49-F238E27FC236}">
                <a16:creationId xmlns:a16="http://schemas.microsoft.com/office/drawing/2014/main" id="{1DDC7677-82C9-9181-F76E-05FA9348B739}"/>
              </a:ext>
            </a:extLst>
          </p:cNvPr>
          <p:cNvSpPr>
            <a:spLocks noGrp="1"/>
          </p:cNvSpPr>
          <p:nvPr>
            <p:ph sz="quarter" idx="46" hasCustomPrompt="1"/>
          </p:nvPr>
        </p:nvSpPr>
        <p:spPr>
          <a:xfrm>
            <a:off x="6295053" y="4863329"/>
            <a:ext cx="1888210" cy="1856789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31" name="Content Placeholder 3">
            <a:extLst>
              <a:ext uri="{FF2B5EF4-FFF2-40B4-BE49-F238E27FC236}">
                <a16:creationId xmlns:a16="http://schemas.microsoft.com/office/drawing/2014/main" id="{7FF05C69-835A-547F-94B7-C4731685145E}"/>
              </a:ext>
            </a:extLst>
          </p:cNvPr>
          <p:cNvSpPr>
            <a:spLocks noGrp="1"/>
          </p:cNvSpPr>
          <p:nvPr>
            <p:ph sz="quarter" idx="47" hasCustomPrompt="1"/>
          </p:nvPr>
        </p:nvSpPr>
        <p:spPr>
          <a:xfrm>
            <a:off x="8394062" y="4863329"/>
            <a:ext cx="3001217" cy="60837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 b="1"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32" name="Content Placeholder 3">
            <a:extLst>
              <a:ext uri="{FF2B5EF4-FFF2-40B4-BE49-F238E27FC236}">
                <a16:creationId xmlns:a16="http://schemas.microsoft.com/office/drawing/2014/main" id="{68782345-0089-F5AF-F2E2-184CA5F85AD9}"/>
              </a:ext>
            </a:extLst>
          </p:cNvPr>
          <p:cNvSpPr>
            <a:spLocks noGrp="1"/>
          </p:cNvSpPr>
          <p:nvPr>
            <p:ph sz="quarter" idx="48" hasCustomPrompt="1"/>
          </p:nvPr>
        </p:nvSpPr>
        <p:spPr>
          <a:xfrm>
            <a:off x="8394061" y="5464928"/>
            <a:ext cx="3001217" cy="1248411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en-US"/>
              <a:t>Add text or image</a:t>
            </a:r>
          </a:p>
        </p:txBody>
      </p:sp>
      <p:pic>
        <p:nvPicPr>
          <p:cNvPr id="8" name="Picture 7" descr="Minnesota State logo.">
            <a:extLst>
              <a:ext uri="{FF2B5EF4-FFF2-40B4-BE49-F238E27FC236}">
                <a16:creationId xmlns:a16="http://schemas.microsoft.com/office/drawing/2014/main" id="{24F6401E-E9D4-01F4-FA60-52E40AC7EB6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7580" y="6272213"/>
            <a:ext cx="1188720" cy="4023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34655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>
            <a:extLst>
              <a:ext uri="{FF2B5EF4-FFF2-40B4-BE49-F238E27FC236}">
                <a16:creationId xmlns:a16="http://schemas.microsoft.com/office/drawing/2014/main" id="{3C07A582-CD87-A189-D6AD-EAAC5B7FF4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-91440"/>
            <a:ext cx="12192000" cy="594447"/>
            <a:chOff x="0" y="-15903"/>
            <a:chExt cx="12192000" cy="594447"/>
          </a:xfrm>
        </p:grpSpPr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CB4A0F5F-4D38-BB3A-74C0-03CCE408CBDC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0" y="365125"/>
              <a:ext cx="12192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Isosceles Triangle 26">
              <a:extLst>
                <a:ext uri="{FF2B5EF4-FFF2-40B4-BE49-F238E27FC236}">
                  <a16:creationId xmlns:a16="http://schemas.microsoft.com/office/drawing/2014/main" id="{A86DD342-6504-D3DC-D577-E0DE1D299CE3}"/>
                </a:ext>
              </a:extLst>
            </p:cNvPr>
            <p:cNvSpPr/>
            <p:nvPr userDrawn="1"/>
          </p:nvSpPr>
          <p:spPr>
            <a:xfrm rot="10800000">
              <a:off x="356586" y="213420"/>
              <a:ext cx="963228" cy="365124"/>
            </a:xfrm>
            <a:prstGeom prst="triangle">
              <a:avLst/>
            </a:prstGeom>
            <a:solidFill>
              <a:schemeClr val="tx2"/>
            </a:solidFill>
            <a:ln w="38100">
              <a:solidFill>
                <a:schemeClr val="accent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A42093FC-D776-EBE4-5D5F-632B50086F5F}"/>
                </a:ext>
              </a:extLst>
            </p:cNvPr>
            <p:cNvSpPr/>
            <p:nvPr userDrawn="1"/>
          </p:nvSpPr>
          <p:spPr>
            <a:xfrm>
              <a:off x="0" y="-15903"/>
              <a:ext cx="12192000" cy="365126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/>
                <a:t> </a:t>
              </a: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A921798E-2B93-3458-8E93-29F46FAB2E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Text Placeholder 18">
            <a:extLst>
              <a:ext uri="{FF2B5EF4-FFF2-40B4-BE49-F238E27FC236}">
                <a16:creationId xmlns:a16="http://schemas.microsoft.com/office/drawing/2014/main" id="{1DAF53D0-AA48-073E-513F-773038B3F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38200" y="1828518"/>
            <a:ext cx="10515600" cy="838488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8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Content Placeholder 4">
            <a:extLst>
              <a:ext uri="{FF2B5EF4-FFF2-40B4-BE49-F238E27FC236}">
                <a16:creationId xmlns:a16="http://schemas.microsoft.com/office/drawing/2014/main" id="{05E7FE8E-998F-010C-D5BF-0490B4E07E2D}"/>
              </a:ext>
            </a:extLst>
          </p:cNvPr>
          <p:cNvSpPr>
            <a:spLocks noGrp="1"/>
          </p:cNvSpPr>
          <p:nvPr>
            <p:ph sz="quarter" idx="37" hasCustomPrompt="1"/>
          </p:nvPr>
        </p:nvSpPr>
        <p:spPr>
          <a:xfrm>
            <a:off x="838200" y="2796357"/>
            <a:ext cx="1888210" cy="198044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7549C65-213E-DA8B-A104-3D88D8CFCC8C}"/>
              </a:ext>
            </a:extLst>
          </p:cNvPr>
          <p:cNvSpPr>
            <a:spLocks noGrp="1"/>
          </p:cNvSpPr>
          <p:nvPr>
            <p:ph sz="quarter" idx="38" hasCustomPrompt="1"/>
          </p:nvPr>
        </p:nvSpPr>
        <p:spPr>
          <a:xfrm>
            <a:off x="2877722" y="2796357"/>
            <a:ext cx="3001217" cy="102351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 b="1"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5" name="Content Placeholder 3">
            <a:extLst>
              <a:ext uri="{FF2B5EF4-FFF2-40B4-BE49-F238E27FC236}">
                <a16:creationId xmlns:a16="http://schemas.microsoft.com/office/drawing/2014/main" id="{DC6BC399-4675-CD39-C5F5-8FBE3601F79A}"/>
              </a:ext>
            </a:extLst>
          </p:cNvPr>
          <p:cNvSpPr>
            <a:spLocks noGrp="1"/>
          </p:cNvSpPr>
          <p:nvPr>
            <p:ph sz="quarter" idx="39" hasCustomPrompt="1"/>
          </p:nvPr>
        </p:nvSpPr>
        <p:spPr>
          <a:xfrm>
            <a:off x="2877722" y="3819874"/>
            <a:ext cx="3001217" cy="2854674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17" name="Content Placeholder 4">
            <a:extLst>
              <a:ext uri="{FF2B5EF4-FFF2-40B4-BE49-F238E27FC236}">
                <a16:creationId xmlns:a16="http://schemas.microsoft.com/office/drawing/2014/main" id="{C5B17DAA-0F35-67D4-29ED-4E9BF6B62963}"/>
              </a:ext>
            </a:extLst>
          </p:cNvPr>
          <p:cNvSpPr>
            <a:spLocks noGrp="1"/>
          </p:cNvSpPr>
          <p:nvPr>
            <p:ph sz="quarter" idx="40" hasCustomPrompt="1"/>
          </p:nvPr>
        </p:nvSpPr>
        <p:spPr>
          <a:xfrm>
            <a:off x="6313061" y="2796357"/>
            <a:ext cx="1888210" cy="198044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18" name="Content Placeholder 3">
            <a:extLst>
              <a:ext uri="{FF2B5EF4-FFF2-40B4-BE49-F238E27FC236}">
                <a16:creationId xmlns:a16="http://schemas.microsoft.com/office/drawing/2014/main" id="{98F7E755-9E13-1005-1B1E-9B09B7876FA4}"/>
              </a:ext>
            </a:extLst>
          </p:cNvPr>
          <p:cNvSpPr>
            <a:spLocks noGrp="1"/>
          </p:cNvSpPr>
          <p:nvPr>
            <p:ph sz="quarter" idx="41" hasCustomPrompt="1"/>
          </p:nvPr>
        </p:nvSpPr>
        <p:spPr>
          <a:xfrm>
            <a:off x="8352583" y="2796357"/>
            <a:ext cx="3001217" cy="102351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 b="1"/>
            </a:lvl1pPr>
          </a:lstStyle>
          <a:p>
            <a:pPr lvl="0"/>
            <a:r>
              <a:rPr lang="en-US"/>
              <a:t>Add text or image</a:t>
            </a:r>
          </a:p>
        </p:txBody>
      </p:sp>
      <p:sp>
        <p:nvSpPr>
          <p:cNvPr id="19" name="Content Placeholder 3">
            <a:extLst>
              <a:ext uri="{FF2B5EF4-FFF2-40B4-BE49-F238E27FC236}">
                <a16:creationId xmlns:a16="http://schemas.microsoft.com/office/drawing/2014/main" id="{71BD2EC3-A75E-BFED-68E0-00B69CBBF209}"/>
              </a:ext>
            </a:extLst>
          </p:cNvPr>
          <p:cNvSpPr>
            <a:spLocks noGrp="1"/>
          </p:cNvSpPr>
          <p:nvPr>
            <p:ph sz="quarter" idx="42" hasCustomPrompt="1"/>
          </p:nvPr>
        </p:nvSpPr>
        <p:spPr>
          <a:xfrm>
            <a:off x="8352583" y="3819874"/>
            <a:ext cx="3001217" cy="2854674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en-US"/>
              <a:t>Add text or image</a:t>
            </a:r>
          </a:p>
        </p:txBody>
      </p:sp>
      <p:pic>
        <p:nvPicPr>
          <p:cNvPr id="8" name="Picture 7" descr="Minnesota State logo.">
            <a:extLst>
              <a:ext uri="{FF2B5EF4-FFF2-40B4-BE49-F238E27FC236}">
                <a16:creationId xmlns:a16="http://schemas.microsoft.com/office/drawing/2014/main" id="{24F6401E-E9D4-01F4-FA60-52E40AC7EB6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7580" y="6272213"/>
            <a:ext cx="1188720" cy="40233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C4ED0D2-716A-E12B-035E-26A8BD9AAF35}"/>
              </a:ext>
            </a:extLst>
          </p:cNvPr>
          <p:cNvSpPr txBox="1"/>
          <p:nvPr userDrawn="1"/>
        </p:nvSpPr>
        <p:spPr>
          <a:xfrm>
            <a:off x="11498580" y="6620947"/>
            <a:ext cx="45720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D83FE643-7C41-44D2-A7F3-B4EB1EC4DD70}" type="slidenum">
              <a:rPr lang="en-US" sz="700" b="1" smtClean="0">
                <a:solidFill>
                  <a:srgbClr val="003C66"/>
                </a:solidFill>
              </a:rPr>
              <a:t>‹#›</a:t>
            </a:fld>
            <a:endParaRPr lang="en-US" sz="700" b="1">
              <a:solidFill>
                <a:srgbClr val="003C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51863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1119BA3-639D-4B83-FA13-50424E4F3B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57200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slide title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0BB06FC-0CFC-E80D-08DA-4CACE6DC8F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4"/>
            <a:ext cx="10515600" cy="48061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First level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082410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6" r:id="rId1"/>
    <p:sldLayoutId id="2147483715" r:id="rId2"/>
    <p:sldLayoutId id="2147483747" r:id="rId3"/>
    <p:sldLayoutId id="2147483748" r:id="rId4"/>
    <p:sldLayoutId id="2147483728" r:id="rId5"/>
    <p:sldLayoutId id="2147483729" r:id="rId6"/>
    <p:sldLayoutId id="2147483731" r:id="rId7"/>
    <p:sldLayoutId id="2147483732" r:id="rId8"/>
    <p:sldLayoutId id="2147483734" r:id="rId9"/>
    <p:sldLayoutId id="2147483733" r:id="rId10"/>
    <p:sldLayoutId id="2147483735" r:id="rId11"/>
    <p:sldLayoutId id="2147483740" r:id="rId12"/>
    <p:sldLayoutId id="2147483736" r:id="rId13"/>
    <p:sldLayoutId id="2147483742" r:id="rId14"/>
    <p:sldLayoutId id="2147483741" r:id="rId15"/>
    <p:sldLayoutId id="2147483743" r:id="rId16"/>
    <p:sldLayoutId id="2147483746" r:id="rId17"/>
    <p:sldLayoutId id="2147483744" r:id="rId18"/>
    <p:sldLayoutId id="2147483749" r:id="rId19"/>
    <p:sldLayoutId id="2147483737" r:id="rId20"/>
    <p:sldLayoutId id="2147483717" r:id="rId21"/>
    <p:sldLayoutId id="2147483751" r:id="rId22"/>
    <p:sldLayoutId id="2147483725" r:id="rId23"/>
    <p:sldLayoutId id="2147483726" r:id="rId24"/>
    <p:sldLayoutId id="2147483727" r:id="rId25"/>
    <p:sldLayoutId id="2147483752" r:id="rId26"/>
    <p:sldLayoutId id="2147483724" r:id="rId2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457200" algn="l" defTabSz="914400" rtl="0" eaLnBrk="1" latinLnBrk="0" hangingPunct="1">
        <a:lnSpc>
          <a:spcPct val="100000"/>
        </a:lnSpc>
        <a:spcBef>
          <a:spcPts val="600"/>
        </a:spcBef>
        <a:spcAft>
          <a:spcPts val="600"/>
        </a:spcAft>
        <a:buClr>
          <a:schemeClr val="accent1"/>
        </a:buClr>
        <a:buFont typeface="Calibri" panose="020F0502020204030204" pitchFamily="34" charset="0"/>
        <a:buChar char="»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7432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Clr>
          <a:schemeClr val="accent1"/>
        </a:buClr>
        <a:buFont typeface="Wingdings" panose="05000000000000000000" pitchFamily="2" charset="2"/>
        <a:buChar char="§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097280" indent="-274320" algn="l" defTabSz="9144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>
          <a:schemeClr val="accent1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463040" indent="-274320" algn="l" defTabSz="91440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74320" algn="l" defTabSz="914400" rtl="0" eaLnBrk="1" latinLnBrk="0" hangingPunct="1">
        <a:lnSpc>
          <a:spcPct val="100000"/>
        </a:lnSpc>
        <a:spcBef>
          <a:spcPts val="0"/>
        </a:spcBef>
        <a:buClr>
          <a:schemeClr val="tx2"/>
        </a:buClr>
        <a:buFont typeface="Calibri" panose="020F0502020204030204" pitchFamily="34" charset="0"/>
        <a:buChar char="-"/>
        <a:defRPr sz="1800" i="1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le 17">
            <a:extLst>
              <a:ext uri="{FF2B5EF4-FFF2-40B4-BE49-F238E27FC236}">
                <a16:creationId xmlns:a16="http://schemas.microsoft.com/office/drawing/2014/main" id="{F06BC108-12BF-FF80-BA69-F825A7DF862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927552" y="1998522"/>
            <a:ext cx="7796690" cy="1724297"/>
          </a:xfrm>
        </p:spPr>
        <p:txBody>
          <a:bodyPr/>
          <a:lstStyle/>
          <a:p>
            <a:r>
              <a:rPr lang="en-US"/>
              <a:t>Sexual Misconduct Hearing Administrator Training</a:t>
            </a:r>
          </a:p>
        </p:txBody>
      </p: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B2B815B9-BCD3-1C09-B388-51B4A1BEBA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3460852" y="3851184"/>
            <a:ext cx="8264423" cy="0"/>
          </a:xfrm>
          <a:prstGeom prst="line">
            <a:avLst/>
          </a:prstGeom>
          <a:ln w="38100">
            <a:solidFill>
              <a:schemeClr val="accent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Subtitle 18">
            <a:extLst>
              <a:ext uri="{FF2B5EF4-FFF2-40B4-BE49-F238E27FC236}">
                <a16:creationId xmlns:a16="http://schemas.microsoft.com/office/drawing/2014/main" id="{63A7B734-EACB-6D41-1636-EF78631A07D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927475" y="4073525"/>
            <a:ext cx="7796213" cy="658903"/>
          </a:xfrm>
        </p:spPr>
        <p:txBody>
          <a:bodyPr/>
          <a:lstStyle/>
          <a:p>
            <a:r>
              <a:rPr lang="en-US"/>
              <a:t>Following System Procedure 1B.3.1</a:t>
            </a:r>
          </a:p>
        </p:txBody>
      </p:sp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6DB01E0B-14BE-0CEE-EFCC-F9B44BC2026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/>
              <a:t>Equal Opportunity and Compliance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6821F354-ECEF-32DE-2B56-4AE0FCE6044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927475" y="5142582"/>
            <a:ext cx="7795715" cy="294202"/>
          </a:xfrm>
        </p:spPr>
        <p:txBody>
          <a:bodyPr/>
          <a:lstStyle/>
          <a:p>
            <a:r>
              <a:rPr lang="en-US"/>
              <a:t>December 16, 2025</a:t>
            </a:r>
          </a:p>
        </p:txBody>
      </p:sp>
      <p:pic>
        <p:nvPicPr>
          <p:cNvPr id="30" name="Picture Placeholder 29">
            <a:extLst>
              <a:ext uri="{FF2B5EF4-FFF2-40B4-BE49-F238E27FC236}">
                <a16:creationId xmlns:a16="http://schemas.microsoft.com/office/drawing/2014/main" id="{E4CCBBB7-BA22-C436-1AF0-C247777D30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type="pic" sz="quarter" idx="16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87" r="4287"/>
          <a:stretch/>
        </p:blipFill>
        <p:spPr/>
      </p:pic>
      <p:sp>
        <p:nvSpPr>
          <p:cNvPr id="32" name="Text Placeholder 31">
            <a:extLst>
              <a:ext uri="{FF2B5EF4-FFF2-40B4-BE49-F238E27FC236}">
                <a16:creationId xmlns:a16="http://schemas.microsoft.com/office/drawing/2014/main" id="{8F35917A-AC72-A617-F59C-8B4AB8931B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>
            <a:normAutofit/>
          </a:bodyPr>
          <a:lstStyle/>
          <a:p>
            <a:r>
              <a:rPr lang="en-US"/>
              <a:t>MinnState.edu</a:t>
            </a:r>
          </a:p>
        </p:txBody>
      </p:sp>
    </p:spTree>
    <p:extLst>
      <p:ext uri="{BB962C8B-B14F-4D97-AF65-F5344CB8AC3E}">
        <p14:creationId xmlns:p14="http://schemas.microsoft.com/office/powerpoint/2010/main" val="175015785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6C4BB2-8F2A-5621-B3F3-2A4B0819BE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Post Hearing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F4F0AF-BAD6-D47C-AB71-11A379BD502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Decision letters</a:t>
            </a:r>
          </a:p>
          <a:p>
            <a:r>
              <a:rPr lang="en-US"/>
              <a:t>Confidentiality </a:t>
            </a:r>
          </a:p>
        </p:txBody>
      </p:sp>
    </p:spTree>
    <p:extLst>
      <p:ext uri="{BB962C8B-B14F-4D97-AF65-F5344CB8AC3E}">
        <p14:creationId xmlns:p14="http://schemas.microsoft.com/office/powerpoint/2010/main" val="271069180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3280A6-A97D-6B26-6EFD-C65904CE33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Post Hearing, continued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C19FF32-374B-9616-93F4-A075609B5AD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Review of decision letter templates</a:t>
            </a:r>
          </a:p>
        </p:txBody>
      </p:sp>
    </p:spTree>
    <p:extLst>
      <p:ext uri="{BB962C8B-B14F-4D97-AF65-F5344CB8AC3E}">
        <p14:creationId xmlns:p14="http://schemas.microsoft.com/office/powerpoint/2010/main" val="16950241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AFA5DA-4ECA-8703-DA66-356A22E52F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Technology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AB63ED-EA34-8AD0-E5A2-82342D115B8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>
              <a:buFont typeface="Arial" panose="020F0502020204030204" pitchFamily="34" charset="0"/>
              <a:buChar char="•"/>
            </a:pPr>
            <a:r>
              <a:rPr lang="en-US">
                <a:ea typeface="Calibri" panose="020F0502020204030204"/>
                <a:cs typeface="Calibri" panose="020F0502020204030204"/>
              </a:rPr>
              <a:t>In-person hearing considerations</a:t>
            </a:r>
          </a:p>
          <a:p>
            <a:pPr>
              <a:buFont typeface="Arial" panose="020F0502020204030204" pitchFamily="34" charset="0"/>
              <a:buChar char="•"/>
            </a:pPr>
            <a:r>
              <a:rPr lang="en-US">
                <a:ea typeface="Calibri" panose="020F0502020204030204"/>
                <a:cs typeface="Calibri" panose="020F0502020204030204"/>
              </a:rPr>
              <a:t>Virtual hearing considerations</a:t>
            </a:r>
          </a:p>
        </p:txBody>
      </p:sp>
    </p:spTree>
    <p:extLst>
      <p:ext uri="{BB962C8B-B14F-4D97-AF65-F5344CB8AC3E}">
        <p14:creationId xmlns:p14="http://schemas.microsoft.com/office/powerpoint/2010/main" val="43686326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3E1282C6-92A0-1BFB-2229-C04F8FF117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3038475" cy="1325563"/>
          </a:xfrm>
        </p:spPr>
        <p:txBody>
          <a:bodyPr/>
          <a:lstStyle/>
          <a:p>
            <a:r>
              <a:rPr lang="en-US"/>
              <a:t>Thank you.</a:t>
            </a:r>
          </a:p>
        </p:txBody>
      </p:sp>
      <p:pic>
        <p:nvPicPr>
          <p:cNvPr id="18" name="Picture Placeholder 17" descr="Minnesota State logo.">
            <a:extLst>
              <a:ext uri="{FF2B5EF4-FFF2-40B4-BE49-F238E27FC236}">
                <a16:creationId xmlns:a16="http://schemas.microsoft.com/office/drawing/2014/main" id="{1CA5E9F0-4841-EB68-BE40-73D57F491FF9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32" b="532"/>
          <a:stretch/>
        </p:blipFill>
        <p:spPr>
          <a:xfrm>
            <a:off x="4413504" y="1398655"/>
            <a:ext cx="3364992" cy="1548826"/>
          </a:xfrm>
        </p:spPr>
      </p:pic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70B7327-EBE3-138E-583A-97566E13B39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005263" y="3354895"/>
            <a:ext cx="4181475" cy="1548826"/>
          </a:xfrm>
        </p:spPr>
        <p:txBody>
          <a:bodyPr>
            <a:normAutofit lnSpcReduction="10000"/>
          </a:bodyPr>
          <a:lstStyle/>
          <a:p>
            <a:pPr lvl="0"/>
            <a:r>
              <a:rPr lang="en-US"/>
              <a:t>30 </a:t>
            </a:r>
            <a:r>
              <a:rPr lang="en-US" noProof="0"/>
              <a:t>East 7th Street, Suite 350</a:t>
            </a:r>
          </a:p>
          <a:p>
            <a:pPr lvl="0"/>
            <a:r>
              <a:rPr lang="en-US" noProof="0"/>
              <a:t>St. Paul, MN  55101-7804</a:t>
            </a:r>
          </a:p>
          <a:p>
            <a:pPr lvl="0"/>
            <a:endParaRPr lang="en-US" noProof="0"/>
          </a:p>
          <a:p>
            <a:pPr lvl="0"/>
            <a:r>
              <a:rPr lang="en-US" noProof="0"/>
              <a:t>651-201-1800</a:t>
            </a:r>
          </a:p>
          <a:p>
            <a:pPr lvl="0"/>
            <a:r>
              <a:rPr lang="en-US" noProof="0"/>
              <a:t>888-667-2848</a:t>
            </a:r>
            <a:endParaRPr lang="en-US"/>
          </a:p>
        </p:txBody>
      </p:sp>
      <p:sp>
        <p:nvSpPr>
          <p:cNvPr id="63" name="Text Placeholder 62">
            <a:extLst>
              <a:ext uri="{FF2B5EF4-FFF2-40B4-BE49-F238E27FC236}">
                <a16:creationId xmlns:a16="http://schemas.microsoft.com/office/drawing/2014/main" id="{E7C049AE-FCF5-7316-B58C-5C08009C6E6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017963" y="4903721"/>
            <a:ext cx="4202112" cy="555692"/>
          </a:xfrm>
        </p:spPr>
        <p:txBody>
          <a:bodyPr/>
          <a:lstStyle/>
          <a:p>
            <a:r>
              <a:rPr lang="en-US"/>
              <a:t>MinnState.edu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6EA8FC90-B7D5-0BD1-6CBE-73BD215174B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0" y="6049963"/>
            <a:ext cx="12192000" cy="661987"/>
          </a:xfrm>
        </p:spPr>
        <p:txBody>
          <a:bodyPr>
            <a:normAutofit/>
          </a:bodyPr>
          <a:lstStyle/>
          <a:p>
            <a:r>
              <a:rPr lang="en-US"/>
              <a:t>This document is available in alternative formats to individuals with disabilities. To request an alternate format, contact Human Resources at 651-201-1664.</a:t>
            </a:r>
          </a:p>
          <a:p>
            <a:r>
              <a:rPr lang="en-US"/>
              <a:t>Individuals with hearing or speech disabilities may contact us via their preferred Telecommunications Relay Service.</a:t>
            </a:r>
          </a:p>
          <a:p>
            <a:r>
              <a:rPr lang="en-US"/>
              <a:t>Minnesota State is an affirmative action, equal opportunity employer and educator.</a:t>
            </a:r>
          </a:p>
        </p:txBody>
      </p:sp>
    </p:spTree>
    <p:extLst>
      <p:ext uri="{BB962C8B-B14F-4D97-AF65-F5344CB8AC3E}">
        <p14:creationId xmlns:p14="http://schemas.microsoft.com/office/powerpoint/2010/main" val="18261688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018FA07E-3826-EF6F-DD2E-B01745414B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2475377"/>
            <a:ext cx="10515600" cy="1714874"/>
          </a:xfrm>
        </p:spPr>
        <p:txBody>
          <a:bodyPr>
            <a:normAutofit fontScale="90000"/>
          </a:bodyPr>
          <a:lstStyle/>
          <a:p>
            <a:br>
              <a:rPr lang="en-US"/>
            </a:br>
            <a:r>
              <a:rPr lang="en-US"/>
              <a:t>Welcome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E23DF4B7-C97C-0077-C346-E535A62831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206154"/>
            <a:ext cx="5105487" cy="2244750"/>
          </a:xfrm>
        </p:spPr>
        <p:txBody>
          <a:bodyPr>
            <a:normAutofit/>
          </a:bodyPr>
          <a:lstStyle/>
          <a:p>
            <a:r>
              <a:rPr lang="en-US" sz="2600" dirty="0"/>
              <a:t>Andrea Rooney</a:t>
            </a:r>
          </a:p>
          <a:p>
            <a:r>
              <a:rPr lang="en-US" sz="2600" dirty="0"/>
              <a:t>Deputy Titel IX Coord. &amp; Investigation Specialist</a:t>
            </a:r>
          </a:p>
          <a:p>
            <a:r>
              <a:rPr lang="en-US" sz="2600" dirty="0"/>
              <a:t>St. Cloud State University</a:t>
            </a:r>
            <a:endParaRPr lang="en-US" sz="2000" dirty="0"/>
          </a:p>
        </p:txBody>
      </p:sp>
      <p:sp>
        <p:nvSpPr>
          <p:cNvPr id="2" name="Text Placeholder 5">
            <a:extLst>
              <a:ext uri="{FF2B5EF4-FFF2-40B4-BE49-F238E27FC236}">
                <a16:creationId xmlns:a16="http://schemas.microsoft.com/office/drawing/2014/main" id="{178388E4-90CF-6FA2-7316-6EFBE2A10A79}"/>
              </a:ext>
            </a:extLst>
          </p:cNvPr>
          <p:cNvSpPr txBox="1">
            <a:spLocks/>
          </p:cNvSpPr>
          <p:nvPr/>
        </p:nvSpPr>
        <p:spPr>
          <a:xfrm>
            <a:off x="6655322" y="4206154"/>
            <a:ext cx="4692128" cy="15001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Calibri" panose="020F0502020204030204" pitchFamily="34" charset="0"/>
              <a:buNone/>
              <a:defRPr sz="24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Wingdings" panose="05000000000000000000" pitchFamily="2" charset="2"/>
              <a:buNone/>
              <a:defRPr sz="20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tx2"/>
              </a:buClr>
              <a:buFont typeface="Calibri" panose="020F0502020204030204" pitchFamily="34" charset="0"/>
              <a:buNone/>
              <a:defRPr sz="1600" i="1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Ashley Atteberry</a:t>
            </a:r>
          </a:p>
          <a:p>
            <a:r>
              <a:rPr lang="en-US" dirty="0"/>
              <a:t>Director of Equal </a:t>
            </a:r>
            <a:r>
              <a:rPr lang="en-US" dirty="0" err="1"/>
              <a:t>Oppt</a:t>
            </a:r>
            <a:r>
              <a:rPr lang="en-US" dirty="0"/>
              <a:t>. Initiatives</a:t>
            </a:r>
          </a:p>
          <a:p>
            <a:r>
              <a:rPr lang="en-US" dirty="0"/>
              <a:t>System Office</a:t>
            </a:r>
          </a:p>
        </p:txBody>
      </p:sp>
    </p:spTree>
    <p:extLst>
      <p:ext uri="{BB962C8B-B14F-4D97-AF65-F5344CB8AC3E}">
        <p14:creationId xmlns:p14="http://schemas.microsoft.com/office/powerpoint/2010/main" val="11880613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B53BAB-4ACF-E110-2320-D465763045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Formal Hearing Preparation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6D7356-E105-FD0B-A82B-6C0B055F73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Considerations</a:t>
            </a:r>
          </a:p>
          <a:p>
            <a:pPr lvl="1"/>
            <a:r>
              <a:rPr lang="en-US"/>
              <a:t>Hearing participants and attendees</a:t>
            </a:r>
          </a:p>
          <a:p>
            <a:pPr lvl="1"/>
            <a:r>
              <a:rPr lang="en-US"/>
              <a:t>Decorum</a:t>
            </a:r>
          </a:p>
          <a:p>
            <a:pPr lvl="1"/>
            <a:r>
              <a:rPr lang="en-US"/>
              <a:t>Comfort with language</a:t>
            </a:r>
          </a:p>
          <a:p>
            <a:pPr lvl="1"/>
            <a:r>
              <a:rPr lang="en-US"/>
              <a:t>Overseeing advisors</a:t>
            </a:r>
          </a:p>
          <a:p>
            <a:pPr lvl="1"/>
            <a:r>
              <a:rPr lang="en-US"/>
              <a:t>Effective hearing tips</a:t>
            </a:r>
          </a:p>
          <a:p>
            <a:r>
              <a:rPr lang="en-US"/>
              <a:t>Evaluating evidence</a:t>
            </a:r>
          </a:p>
          <a:p>
            <a:pPr lvl="1"/>
            <a:r>
              <a:rPr lang="en-US"/>
              <a:t>Standard of proof</a:t>
            </a:r>
          </a:p>
        </p:txBody>
      </p:sp>
    </p:spTree>
    <p:extLst>
      <p:ext uri="{BB962C8B-B14F-4D97-AF65-F5344CB8AC3E}">
        <p14:creationId xmlns:p14="http://schemas.microsoft.com/office/powerpoint/2010/main" val="9983767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CB96A6-975C-991A-7DD8-34B3857665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Formal Hearing Preparation, continued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A8526C-C15B-3099-B221-B425C2F7128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Hearing outline</a:t>
            </a:r>
          </a:p>
          <a:p>
            <a:r>
              <a:rPr lang="en-US"/>
              <a:t>Advisor Guide</a:t>
            </a:r>
          </a:p>
        </p:txBody>
      </p:sp>
    </p:spTree>
    <p:extLst>
      <p:ext uri="{BB962C8B-B14F-4D97-AF65-F5344CB8AC3E}">
        <p14:creationId xmlns:p14="http://schemas.microsoft.com/office/powerpoint/2010/main" val="10317051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2B5C86-E038-4274-41A0-0021D76D93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ea typeface="Calibri"/>
                <a:cs typeface="Calibri"/>
              </a:rPr>
              <a:t>Formal Hearing Script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FE6F01-6D23-26C5-B726-7BEAEC738E8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>
                <a:ea typeface="Calibri"/>
                <a:cs typeface="Calibri"/>
              </a:rPr>
              <a:t>Step-by-step guide to the formal Hearing</a:t>
            </a:r>
          </a:p>
          <a:p>
            <a:pPr lvl="1">
              <a:buFont typeface="Courier New" panose="020F0502020204030204" pitchFamily="34" charset="0"/>
              <a:buChar char="o"/>
            </a:pPr>
            <a:r>
              <a:rPr lang="en-US" dirty="0">
                <a:ea typeface="Calibri"/>
                <a:cs typeface="Calibri"/>
              </a:rPr>
              <a:t>Provides sample language and prompts </a:t>
            </a:r>
          </a:p>
          <a:p>
            <a:r>
              <a:rPr lang="en-US" dirty="0">
                <a:ea typeface="Calibri"/>
                <a:cs typeface="Calibri"/>
              </a:rPr>
              <a:t>In-person vs. Zoom</a:t>
            </a:r>
          </a:p>
          <a:p>
            <a:r>
              <a:rPr lang="en-US" dirty="0">
                <a:ea typeface="Calibri"/>
                <a:cs typeface="Calibri"/>
              </a:rPr>
              <a:t>Areas that require </a:t>
            </a:r>
            <a:r>
              <a:rPr lang="en-US">
                <a:ea typeface="Calibri"/>
                <a:cs typeface="Calibri"/>
              </a:rPr>
              <a:t>preparation</a:t>
            </a:r>
            <a:r>
              <a:rPr lang="en-US" dirty="0">
                <a:ea typeface="Calibri"/>
                <a:cs typeface="Calibri"/>
              </a:rPr>
              <a:t> </a:t>
            </a:r>
          </a:p>
          <a:p>
            <a:endParaRPr lang="en-US" dirty="0">
              <a:ea typeface="Calibri"/>
              <a:cs typeface="Calibri"/>
            </a:endParaRPr>
          </a:p>
          <a:p>
            <a:endParaRPr lang="en-US" dirty="0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6821700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C2EC43-2879-CC7F-D91F-6CE732B679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Advisors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1700F0-031D-65E0-758A-A16AAFFE945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>
                <a:ea typeface="Calibri"/>
                <a:cs typeface="Calibri"/>
              </a:rPr>
              <a:t>Advisor role is limited</a:t>
            </a:r>
          </a:p>
          <a:p>
            <a:pPr lvl="1">
              <a:buFont typeface="Courier New" panose="020F0502020204030204" pitchFamily="34" charset="0"/>
              <a:buChar char="o"/>
            </a:pPr>
            <a:r>
              <a:rPr lang="en-US" dirty="0">
                <a:ea typeface="Calibri"/>
                <a:cs typeface="Calibri"/>
              </a:rPr>
              <a:t>Advise their party and question opposing</a:t>
            </a:r>
          </a:p>
          <a:p>
            <a:r>
              <a:rPr lang="en-US" dirty="0">
                <a:ea typeface="Calibri"/>
                <a:cs typeface="Calibri"/>
              </a:rPr>
              <a:t>Set expectations</a:t>
            </a:r>
          </a:p>
          <a:p>
            <a:r>
              <a:rPr lang="en-US" dirty="0">
                <a:ea typeface="Calibri"/>
                <a:cs typeface="Calibri"/>
              </a:rPr>
              <a:t>Provide reminders if needed, audible documentation in hearing</a:t>
            </a:r>
          </a:p>
          <a:p>
            <a:pPr lvl="1">
              <a:buFont typeface="Courier New" panose="020F0502020204030204" pitchFamily="34" charset="0"/>
              <a:buChar char="o"/>
            </a:pPr>
            <a:r>
              <a:rPr lang="en-US" dirty="0">
                <a:ea typeface="Calibri"/>
                <a:cs typeface="Calibri"/>
              </a:rPr>
              <a:t>Be consistent, enforce expectations across all advisors</a:t>
            </a:r>
          </a:p>
          <a:p>
            <a:pPr lvl="1">
              <a:buFont typeface="Courier New" panose="020F0502020204030204" pitchFamily="34" charset="0"/>
              <a:buChar char="o"/>
            </a:pPr>
            <a:r>
              <a:rPr lang="en-US" dirty="0">
                <a:ea typeface="Calibri"/>
                <a:cs typeface="Calibri"/>
              </a:rPr>
              <a:t>Take breaks to re-set expectations, if needed</a:t>
            </a:r>
          </a:p>
          <a:p>
            <a:pPr lvl="1">
              <a:buFont typeface="Courier New" panose="020F0502020204030204" pitchFamily="34" charset="0"/>
              <a:buChar char="o"/>
            </a:pPr>
            <a:r>
              <a:rPr lang="en-US" dirty="0">
                <a:ea typeface="Calibri"/>
                <a:cs typeface="Calibri"/>
              </a:rPr>
              <a:t>Postpone if necessary</a:t>
            </a:r>
          </a:p>
          <a:p>
            <a:pPr lvl="1">
              <a:buFont typeface="Courier New" panose="020F0502020204030204" pitchFamily="34" charset="0"/>
              <a:buChar char="o"/>
            </a:pPr>
            <a:endParaRPr lang="en-US" dirty="0">
              <a:ea typeface="Calibri"/>
              <a:cs typeface="Calibri"/>
            </a:endParaRPr>
          </a:p>
          <a:p>
            <a:endParaRPr lang="en-US" dirty="0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5302826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954BE4-3B60-A6A2-382A-DE67C9A7B7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Questioning Guidance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A1E643-22D0-88CF-36D2-9B69939BB3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Open-ended questions</a:t>
            </a:r>
          </a:p>
          <a:p>
            <a:pPr lvl="1"/>
            <a:r>
              <a:rPr lang="en-US"/>
              <a:t>General tips</a:t>
            </a:r>
          </a:p>
          <a:p>
            <a:pPr lvl="1"/>
            <a:r>
              <a:rPr lang="en-US"/>
              <a:t>Being comfortable with silence</a:t>
            </a:r>
          </a:p>
          <a:p>
            <a:r>
              <a:rPr lang="en-US"/>
              <a:t>Informed interviewing</a:t>
            </a:r>
          </a:p>
        </p:txBody>
      </p:sp>
    </p:spTree>
    <p:extLst>
      <p:ext uri="{BB962C8B-B14F-4D97-AF65-F5344CB8AC3E}">
        <p14:creationId xmlns:p14="http://schemas.microsoft.com/office/powerpoint/2010/main" val="11123363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99E798-9EC6-BCAA-8A5C-50AF11885C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Policy Analysis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0D0C4E-8CB5-6438-D8D3-94F7C236BA8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Force</a:t>
            </a:r>
          </a:p>
          <a:p>
            <a:r>
              <a:rPr lang="en-US"/>
              <a:t>Coercion</a:t>
            </a:r>
          </a:p>
          <a:p>
            <a:r>
              <a:rPr lang="en-US"/>
              <a:t>Incapacitation</a:t>
            </a:r>
          </a:p>
          <a:p>
            <a:r>
              <a:rPr lang="en-US"/>
              <a:t>Relationship status</a:t>
            </a:r>
          </a:p>
          <a:p>
            <a:r>
              <a:rPr lang="en-US"/>
              <a:t>Reasonable person standard</a:t>
            </a:r>
          </a:p>
        </p:txBody>
      </p:sp>
    </p:spTree>
    <p:extLst>
      <p:ext uri="{BB962C8B-B14F-4D97-AF65-F5344CB8AC3E}">
        <p14:creationId xmlns:p14="http://schemas.microsoft.com/office/powerpoint/2010/main" val="167061504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3A3100-BE96-84A9-2805-FCDFAA84E2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Determining Responsibility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E407FE-E405-F2FE-7249-F9BB918FD95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Other key factors</a:t>
            </a:r>
          </a:p>
          <a:p>
            <a:pPr lvl="1"/>
            <a:r>
              <a:rPr lang="en-US"/>
              <a:t>Sexual social norms</a:t>
            </a:r>
          </a:p>
          <a:p>
            <a:pPr lvl="1"/>
            <a:r>
              <a:rPr lang="en-US"/>
              <a:t>Bias and stereotypes</a:t>
            </a:r>
          </a:p>
          <a:p>
            <a:pPr lvl="1"/>
            <a:r>
              <a:rPr lang="en-US"/>
              <a:t>Jumping to conclusions</a:t>
            </a:r>
          </a:p>
          <a:p>
            <a:pPr lvl="1"/>
            <a:r>
              <a:rPr lang="en-US"/>
              <a:t>Reasonably should have known</a:t>
            </a:r>
          </a:p>
          <a:p>
            <a:r>
              <a:rPr lang="en-US"/>
              <a:t>Determining responsibility for sexual assault</a:t>
            </a:r>
          </a:p>
          <a:p>
            <a:r>
              <a:rPr lang="en-US"/>
              <a:t>Disciplinary actions</a:t>
            </a:r>
          </a:p>
        </p:txBody>
      </p:sp>
    </p:spTree>
    <p:extLst>
      <p:ext uri="{BB962C8B-B14F-4D97-AF65-F5344CB8AC3E}">
        <p14:creationId xmlns:p14="http://schemas.microsoft.com/office/powerpoint/2010/main" val="2905140328"/>
      </p:ext>
    </p:extLst>
  </p:cSld>
  <p:clrMapOvr>
    <a:masterClrMapping/>
  </p:clrMapOvr>
</p:sld>
</file>

<file path=ppt/theme/theme1.xml><?xml version="1.0" encoding="utf-8"?>
<a:theme xmlns:a="http://schemas.openxmlformats.org/drawingml/2006/main" name="Minnesota State Theme">
  <a:themeElements>
    <a:clrScheme name="Minnesota State">
      <a:dk1>
        <a:srgbClr val="003C66"/>
      </a:dk1>
      <a:lt1>
        <a:srgbClr val="FFFFFF"/>
      </a:lt1>
      <a:dk2>
        <a:srgbClr val="003C66"/>
      </a:dk2>
      <a:lt2>
        <a:srgbClr val="FFFFFF"/>
      </a:lt2>
      <a:accent1>
        <a:srgbClr val="008042"/>
      </a:accent1>
      <a:accent2>
        <a:srgbClr val="DB7C1B"/>
      </a:accent2>
      <a:accent3>
        <a:srgbClr val="0069A4"/>
      </a:accent3>
      <a:accent4>
        <a:srgbClr val="73CEE4"/>
      </a:accent4>
      <a:accent5>
        <a:srgbClr val="62BB46"/>
      </a:accent5>
      <a:accent6>
        <a:srgbClr val="D3E27E"/>
      </a:accent6>
      <a:hlink>
        <a:srgbClr val="008042"/>
      </a:hlink>
      <a:folHlink>
        <a:srgbClr val="747679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Banded Edge">
      <a:fillStyleLst>
        <a:solidFill>
          <a:schemeClr val="phClr"/>
        </a:solidFill>
        <a:solidFill>
          <a:schemeClr val="phClr">
            <a:tint val="5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7779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owerPoint (widescreen) - with How To" id="{4FAFA35C-7D2F-4A72-A588-EBC69C3BC280}" vid="{3878D30B-4747-4AEE-A7D0-0AD8A639B18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6070959C8B68E4C8E049C3DC8D02402" ma:contentTypeVersion="17" ma:contentTypeDescription="Create a new document." ma:contentTypeScope="" ma:versionID="fdce966eb610940623dcc0025566b084">
  <xsd:schema xmlns:xsd="http://www.w3.org/2001/XMLSchema" xmlns:xs="http://www.w3.org/2001/XMLSchema" xmlns:p="http://schemas.microsoft.com/office/2006/metadata/properties" xmlns:ns2="fa5a1719-2628-434b-92be-b92bf2aa51f9" xmlns:ns3="b8742ead-eb69-4e30-b8d3-5c6af35e7d0d" targetNamespace="http://schemas.microsoft.com/office/2006/metadata/properties" ma:root="true" ma:fieldsID="6e2bb2c0aeb9ad48b62e206501bf4709" ns2:_="" ns3:_="">
    <xsd:import namespace="fa5a1719-2628-434b-92be-b92bf2aa51f9"/>
    <xsd:import namespace="b8742ead-eb69-4e30-b8d3-5c6af35e7d0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bjectDetectorVersions" minOccurs="0"/>
                <xsd:element ref="ns2:MediaServiceSearchProperties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a5a1719-2628-434b-92be-b92bf2aa51f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9" nillable="true" ma:taxonomy="true" ma:internalName="lcf76f155ced4ddcb4097134ff3c332f" ma:taxonomyFieldName="MediaServiceImageTags" ma:displayName="Image Tags" ma:readOnly="false" ma:fieldId="{5cf76f15-5ced-4ddc-b409-7134ff3c332f}" ma:taxonomyMulti="true" ma:sspId="f95a9afa-61c7-4e96-8bec-901bd188774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21" nillable="true" ma:displayName="MediaServiceDateTaken" ma:hidden="true" ma:internalName="MediaServiceDateTaken" ma:readOnly="true">
      <xsd:simpleType>
        <xsd:restriction base="dms:Text"/>
      </xsd:simpleType>
    </xsd:element>
    <xsd:element name="MediaServiceObjectDetectorVersions" ma:index="2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LengthInSeconds" ma:index="24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8742ead-eb69-4e30-b8d3-5c6af35e7d0d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0" nillable="true" ma:displayName="Taxonomy Catch All Column" ma:hidden="true" ma:list="{53853a25-665a-44b9-a319-5ccdd74cacb0}" ma:internalName="TaxCatchAll" ma:showField="CatchAllData" ma:web="b8742ead-eb69-4e30-b8d3-5c6af35e7d0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fa5a1719-2628-434b-92be-b92bf2aa51f9">
      <Terms xmlns="http://schemas.microsoft.com/office/infopath/2007/PartnerControls"/>
    </lcf76f155ced4ddcb4097134ff3c332f>
    <TaxCatchAll xmlns="b8742ead-eb69-4e30-b8d3-5c6af35e7d0d" xsi:nil="true"/>
  </documentManagement>
</p:properties>
</file>

<file path=customXml/itemProps1.xml><?xml version="1.0" encoding="utf-8"?>
<ds:datastoreItem xmlns:ds="http://schemas.openxmlformats.org/officeDocument/2006/customXml" ds:itemID="{9AB37A9A-41D6-451B-AE6D-F04031C0DF27}"/>
</file>

<file path=customXml/itemProps2.xml><?xml version="1.0" encoding="utf-8"?>
<ds:datastoreItem xmlns:ds="http://schemas.openxmlformats.org/officeDocument/2006/customXml" ds:itemID="{7F1E6ACF-9ECA-45A4-8D72-0FDEFBA6B2AE}"/>
</file>

<file path=customXml/itemProps3.xml><?xml version="1.0" encoding="utf-8"?>
<ds:datastoreItem xmlns:ds="http://schemas.openxmlformats.org/officeDocument/2006/customXml" ds:itemID="{5FEFE8F3-6D6D-458B-A2FC-D969A9954454}"/>
</file>

<file path=docProps/app.xml><?xml version="1.0" encoding="utf-8"?>
<Properties xmlns="http://schemas.openxmlformats.org/officeDocument/2006/extended-properties" xmlns:vt="http://schemas.openxmlformats.org/officeDocument/2006/docPropsVTypes">
  <Template>PowerPoint (widescreen) - with How To</Template>
  <TotalTime>8</TotalTime>
  <Words>291</Words>
  <Application>Microsoft Office PowerPoint</Application>
  <PresentationFormat>Widescreen</PresentationFormat>
  <Paragraphs>80</Paragraphs>
  <Slides>13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9" baseType="lpstr">
      <vt:lpstr>Aptos</vt:lpstr>
      <vt:lpstr>Arial</vt:lpstr>
      <vt:lpstr>Calibri</vt:lpstr>
      <vt:lpstr>Courier New</vt:lpstr>
      <vt:lpstr>Wingdings</vt:lpstr>
      <vt:lpstr>Minnesota State Theme</vt:lpstr>
      <vt:lpstr>Sexual Misconduct Hearing Administrator Training</vt:lpstr>
      <vt:lpstr> Welcome</vt:lpstr>
      <vt:lpstr>Formal Hearing Preparation</vt:lpstr>
      <vt:lpstr>Formal Hearing Preparation, continued</vt:lpstr>
      <vt:lpstr>Formal Hearing Script</vt:lpstr>
      <vt:lpstr>Advisors</vt:lpstr>
      <vt:lpstr>Questioning Guidance</vt:lpstr>
      <vt:lpstr>Policy Analysis</vt:lpstr>
      <vt:lpstr>Determining Responsibility</vt:lpstr>
      <vt:lpstr>Post Hearing</vt:lpstr>
      <vt:lpstr>Post Hearing, continued</vt:lpstr>
      <vt:lpstr>Technology</vt:lpstr>
      <vt:lpstr>Thank you.</vt:lpstr>
    </vt:vector>
  </TitlesOfParts>
  <Company>Minnesota State System Office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Formal hearing administrator training_2025 December</dc:title>
  <dc:creator>Atteberry, Ashley J</dc:creator>
  <cp:keywords>Minnesota State</cp:keywords>
  <cp:lastModifiedBy>Atteberry, Ashley J</cp:lastModifiedBy>
  <cp:revision>84</cp:revision>
  <dcterms:created xsi:type="dcterms:W3CDTF">2025-09-05T22:42:20Z</dcterms:created>
  <dcterms:modified xsi:type="dcterms:W3CDTF">2026-02-27T15:52:49Z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0x010100B6070959C8B68E4C8E049C3DC8D02402</vt:lpwstr>
  </property>
  <property fmtid="{D5CDD505-2E9C-101B-9397-08002B2CF9AE}" pid="3" name="MediaServiceImageTags">
    <vt:lpwstr/>
  </property>
</Properties>
</file>